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7" r:id="rId4"/>
  </p:sldMasterIdLst>
  <p:notesMasterIdLst>
    <p:notesMasterId r:id="rId23"/>
  </p:notesMasterIdLst>
  <p:handoutMasterIdLst>
    <p:handoutMasterId r:id="rId24"/>
  </p:handoutMasterIdLst>
  <p:sldIdLst>
    <p:sldId id="256" r:id="rId5"/>
    <p:sldId id="257" r:id="rId6"/>
    <p:sldId id="258" r:id="rId7"/>
    <p:sldId id="259" r:id="rId8"/>
    <p:sldId id="278" r:id="rId9"/>
    <p:sldId id="279" r:id="rId10"/>
    <p:sldId id="261" r:id="rId11"/>
    <p:sldId id="264" r:id="rId12"/>
    <p:sldId id="265" r:id="rId13"/>
    <p:sldId id="280" r:id="rId14"/>
    <p:sldId id="282" r:id="rId15"/>
    <p:sldId id="281" r:id="rId16"/>
    <p:sldId id="271" r:id="rId17"/>
    <p:sldId id="272" r:id="rId18"/>
    <p:sldId id="273" r:id="rId19"/>
    <p:sldId id="274" r:id="rId20"/>
    <p:sldId id="275" r:id="rId21"/>
    <p:sldId id="277" r:id="rId22"/>
  </p:sldIdLst>
  <p:sldSz cx="9144000" cy="5143500" type="screen16x9"/>
  <p:notesSz cx="6022975" cy="1106328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3485">
          <p15:clr>
            <a:srgbClr val="A4A3A4"/>
          </p15:clr>
        </p15:guide>
        <p15:guide id="2" pos="1897">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ard, Jacqueline" initials="WJ" lastIdx="10" clrIdx="0">
    <p:extLst>
      <p:ext uri="{19B8F6BF-5375-455C-9EA6-DF929625EA0E}">
        <p15:presenceInfo xmlns:p15="http://schemas.microsoft.com/office/powerpoint/2012/main" userId="S-1-5-21-42759043-1481332937-166550094-171771" providerId="AD"/>
      </p:ext>
    </p:extLst>
  </p:cmAuthor>
  <p:cmAuthor id="2" name="Dimitroulas, Vanessa" initials="DV" lastIdx="1" clrIdx="1">
    <p:extLst>
      <p:ext uri="{19B8F6BF-5375-455C-9EA6-DF929625EA0E}">
        <p15:presenceInfo xmlns:p15="http://schemas.microsoft.com/office/powerpoint/2012/main" userId="S-1-5-21-42759043-1481332937-166550094-168929" providerId="AD"/>
      </p:ext>
    </p:extLst>
  </p:cmAuthor>
  <p:cmAuthor id="3" name="Vanessa Dimitroulas" initials="VD" lastIdx="1" clrIdx="2">
    <p:extLst>
      <p:ext uri="{19B8F6BF-5375-455C-9EA6-DF929625EA0E}">
        <p15:presenceInfo xmlns:p15="http://schemas.microsoft.com/office/powerpoint/2012/main" userId="S::vanessa.dimitroulas@det.nsw.edu.au::82f588f7-3ef2-486a-aa6a-8a2fc7707d6f" providerId="AD"/>
      </p:ext>
    </p:extLst>
  </p:cmAuthor>
  <p:cmAuthor id="4" name="Cathy Vogt" initials="CV" lastIdx="2" clrIdx="3">
    <p:extLst>
      <p:ext uri="{19B8F6BF-5375-455C-9EA6-DF929625EA0E}">
        <p15:presenceInfo xmlns:p15="http://schemas.microsoft.com/office/powerpoint/2012/main" userId="S::catherine.vogt@det.nsw.edu.au::0236ece8-1853-48b9-b074-314ed4df00ff" providerId="AD"/>
      </p:ext>
    </p:extLst>
  </p:cmAuthor>
  <p:cmAuthor id="5" name="Shannan Salvestro" initials="SS" lastIdx="2" clrIdx="4">
    <p:extLst>
      <p:ext uri="{19B8F6BF-5375-455C-9EA6-DF929625EA0E}">
        <p15:presenceInfo xmlns:p15="http://schemas.microsoft.com/office/powerpoint/2012/main" userId="S::shannan.salvestro@det.nsw.edu.au::339e6391-46b4-40e4-bc44-59df19f098db" providerId="AD"/>
      </p:ext>
    </p:extLst>
  </p:cmAuthor>
  <p:cmAuthor id="6" name="Catherine Thomson" initials="CT" lastIdx="6" clrIdx="5">
    <p:extLst>
      <p:ext uri="{19B8F6BF-5375-455C-9EA6-DF929625EA0E}">
        <p15:presenceInfo xmlns:p15="http://schemas.microsoft.com/office/powerpoint/2012/main" userId="S-1-5-21-2977299124-1876462163-2290217735-96398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BC3"/>
    <a:srgbClr val="56A4B3"/>
    <a:srgbClr val="698296"/>
    <a:srgbClr val="647FA5"/>
    <a:srgbClr val="5897C3"/>
    <a:srgbClr val="425968"/>
    <a:srgbClr val="00B178"/>
    <a:srgbClr val="000000"/>
    <a:srgbClr val="FFFFFF"/>
    <a:srgbClr val="E7F1F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CD13EC3-5B2A-E984-54F4-33D2C8EED0F4}" v="1" dt="2019-09-14T21:58:37.572"/>
    <p1510:client id="{7309EA1F-BC5E-E7B9-4A8A-9FC6509D5A0D}" v="46" dt="2019-09-15T20:55:25.467"/>
    <p1510:client id="{86C8FB40-38C5-90A4-62A8-DBF3DB3CAF17}" v="9" dt="2019-09-26T22:53:50.94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071"/>
    <p:restoredTop sz="71182" autoAdjust="0"/>
  </p:normalViewPr>
  <p:slideViewPr>
    <p:cSldViewPr snapToGrid="0">
      <p:cViewPr varScale="1">
        <p:scale>
          <a:sx n="51" d="100"/>
          <a:sy n="51" d="100"/>
        </p:scale>
        <p:origin x="2144" y="176"/>
      </p:cViewPr>
      <p:guideLst>
        <p:guide orient="horz" pos="1620"/>
        <p:guide pos="2880"/>
      </p:guideLst>
    </p:cSldViewPr>
  </p:slideViewPr>
  <p:notesTextViewPr>
    <p:cViewPr>
      <p:scale>
        <a:sx n="1" d="1"/>
        <a:sy n="1" d="1"/>
      </p:scale>
      <p:origin x="0" y="0"/>
    </p:cViewPr>
  </p:notesTextViewPr>
  <p:notesViewPr>
    <p:cSldViewPr snapToGrid="0">
      <p:cViewPr>
        <p:scale>
          <a:sx n="1" d="2"/>
          <a:sy n="1" d="2"/>
        </p:scale>
        <p:origin x="0" y="0"/>
      </p:cViewPr>
      <p:guideLst>
        <p:guide orient="horz" pos="3485"/>
        <p:guide pos="1897"/>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 Id="rId30" Type="http://schemas.microsoft.com/office/2015/10/relationships/revisionInfo" Target="revisionInfo.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609850" cy="5540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411538" y="0"/>
            <a:ext cx="2609850" cy="554038"/>
          </a:xfrm>
          <a:prstGeom prst="rect">
            <a:avLst/>
          </a:prstGeom>
        </p:spPr>
        <p:txBody>
          <a:bodyPr vert="horz" lIns="91440" tIns="45720" rIns="91440" bIns="45720" rtlCol="0"/>
          <a:lstStyle>
            <a:lvl1pPr algn="r">
              <a:defRPr sz="1200"/>
            </a:lvl1pPr>
          </a:lstStyle>
          <a:p>
            <a:fld id="{CBC15BBD-027E-334A-BE2B-F20966C52DBD}" type="datetimeFigureOut">
              <a:rPr lang="en-US" smtClean="0"/>
              <a:t>12/17/20</a:t>
            </a:fld>
            <a:endParaRPr lang="en-US"/>
          </a:p>
        </p:txBody>
      </p:sp>
      <p:sp>
        <p:nvSpPr>
          <p:cNvPr id="4" name="Footer Placeholder 3"/>
          <p:cNvSpPr>
            <a:spLocks noGrp="1"/>
          </p:cNvSpPr>
          <p:nvPr>
            <p:ph type="ftr" sz="quarter" idx="2"/>
          </p:nvPr>
        </p:nvSpPr>
        <p:spPr>
          <a:xfrm>
            <a:off x="0" y="10509250"/>
            <a:ext cx="2609850" cy="5540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411538" y="10509250"/>
            <a:ext cx="2609850" cy="554038"/>
          </a:xfrm>
          <a:prstGeom prst="rect">
            <a:avLst/>
          </a:prstGeom>
        </p:spPr>
        <p:txBody>
          <a:bodyPr vert="horz" lIns="91440" tIns="45720" rIns="91440" bIns="45720" rtlCol="0" anchor="b"/>
          <a:lstStyle>
            <a:lvl1pPr algn="r">
              <a:defRPr sz="1200"/>
            </a:lvl1pPr>
          </a:lstStyle>
          <a:p>
            <a:fld id="{0502D69A-E89D-D54B-B4D8-27A84766AAD0}" type="slidenum">
              <a:rPr lang="en-US" smtClean="0"/>
              <a:t>‹#›</a:t>
            </a:fld>
            <a:endParaRPr lang="en-US"/>
          </a:p>
        </p:txBody>
      </p:sp>
    </p:spTree>
    <p:extLst>
      <p:ext uri="{BB962C8B-B14F-4D97-AF65-F5344CB8AC3E}">
        <p14:creationId xmlns:p14="http://schemas.microsoft.com/office/powerpoint/2010/main" val="75307131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609956" cy="553164"/>
          </a:xfrm>
          <a:prstGeom prst="rect">
            <a:avLst/>
          </a:prstGeom>
        </p:spPr>
        <p:txBody>
          <a:bodyPr vert="horz" lIns="86206" tIns="43103" rIns="86206" bIns="43103" rtlCol="0"/>
          <a:lstStyle>
            <a:lvl1pPr algn="l">
              <a:defRPr sz="1100"/>
            </a:lvl1pPr>
          </a:lstStyle>
          <a:p>
            <a:endParaRPr lang="en-AU"/>
          </a:p>
        </p:txBody>
      </p:sp>
      <p:sp>
        <p:nvSpPr>
          <p:cNvPr id="3" name="Date Placeholder 2"/>
          <p:cNvSpPr>
            <a:spLocks noGrp="1"/>
          </p:cNvSpPr>
          <p:nvPr>
            <p:ph type="dt" idx="1"/>
          </p:nvPr>
        </p:nvSpPr>
        <p:spPr>
          <a:xfrm>
            <a:off x="3411626" y="0"/>
            <a:ext cx="2609956" cy="553164"/>
          </a:xfrm>
          <a:prstGeom prst="rect">
            <a:avLst/>
          </a:prstGeom>
        </p:spPr>
        <p:txBody>
          <a:bodyPr vert="horz" lIns="86206" tIns="43103" rIns="86206" bIns="43103" rtlCol="0"/>
          <a:lstStyle>
            <a:lvl1pPr algn="r">
              <a:defRPr sz="1100"/>
            </a:lvl1pPr>
          </a:lstStyle>
          <a:p>
            <a:fld id="{816A575B-F4C7-4011-A893-9E91E51A3214}" type="datetimeFigureOut">
              <a:rPr lang="en-AU" smtClean="0"/>
              <a:t>17/12/20</a:t>
            </a:fld>
            <a:endParaRPr lang="en-AU"/>
          </a:p>
        </p:txBody>
      </p:sp>
      <p:sp>
        <p:nvSpPr>
          <p:cNvPr id="4" name="Slide Image Placeholder 3"/>
          <p:cNvSpPr>
            <a:spLocks noGrp="1" noRot="1" noChangeAspect="1"/>
          </p:cNvSpPr>
          <p:nvPr>
            <p:ph type="sldImg" idx="2"/>
          </p:nvPr>
        </p:nvSpPr>
        <p:spPr>
          <a:xfrm>
            <a:off x="-676275" y="828675"/>
            <a:ext cx="7375525" cy="4149725"/>
          </a:xfrm>
          <a:prstGeom prst="rect">
            <a:avLst/>
          </a:prstGeom>
          <a:noFill/>
          <a:ln w="12700">
            <a:solidFill>
              <a:prstClr val="black"/>
            </a:solidFill>
          </a:ln>
        </p:spPr>
        <p:txBody>
          <a:bodyPr vert="horz" lIns="86206" tIns="43103" rIns="86206" bIns="43103" rtlCol="0" anchor="ctr"/>
          <a:lstStyle/>
          <a:p>
            <a:endParaRPr lang="en-AU"/>
          </a:p>
        </p:txBody>
      </p:sp>
      <p:sp>
        <p:nvSpPr>
          <p:cNvPr id="5" name="Notes Placeholder 4"/>
          <p:cNvSpPr>
            <a:spLocks noGrp="1"/>
          </p:cNvSpPr>
          <p:nvPr>
            <p:ph type="body" sz="quarter" idx="3"/>
          </p:nvPr>
        </p:nvSpPr>
        <p:spPr>
          <a:xfrm>
            <a:off x="602298" y="5255062"/>
            <a:ext cx="4818380" cy="4978480"/>
          </a:xfrm>
          <a:prstGeom prst="rect">
            <a:avLst/>
          </a:prstGeom>
        </p:spPr>
        <p:txBody>
          <a:bodyPr vert="horz" lIns="86206" tIns="43103" rIns="86206" bIns="4310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10508205"/>
            <a:ext cx="2609956" cy="553164"/>
          </a:xfrm>
          <a:prstGeom prst="rect">
            <a:avLst/>
          </a:prstGeom>
        </p:spPr>
        <p:txBody>
          <a:bodyPr vert="horz" lIns="86206" tIns="43103" rIns="86206" bIns="43103" rtlCol="0" anchor="b"/>
          <a:lstStyle>
            <a:lvl1pPr algn="l">
              <a:defRPr sz="1100"/>
            </a:lvl1pPr>
          </a:lstStyle>
          <a:p>
            <a:endParaRPr lang="en-AU"/>
          </a:p>
        </p:txBody>
      </p:sp>
      <p:sp>
        <p:nvSpPr>
          <p:cNvPr id="7" name="Slide Number Placeholder 6"/>
          <p:cNvSpPr>
            <a:spLocks noGrp="1"/>
          </p:cNvSpPr>
          <p:nvPr>
            <p:ph type="sldNum" sz="quarter" idx="5"/>
          </p:nvPr>
        </p:nvSpPr>
        <p:spPr>
          <a:xfrm>
            <a:off x="3411626" y="10508205"/>
            <a:ext cx="2609956" cy="553164"/>
          </a:xfrm>
          <a:prstGeom prst="rect">
            <a:avLst/>
          </a:prstGeom>
        </p:spPr>
        <p:txBody>
          <a:bodyPr vert="horz" lIns="86206" tIns="43103" rIns="86206" bIns="43103" rtlCol="0" anchor="b"/>
          <a:lstStyle>
            <a:lvl1pPr algn="r">
              <a:defRPr sz="1100"/>
            </a:lvl1pPr>
          </a:lstStyle>
          <a:p>
            <a:fld id="{6A09040B-DA09-4C58-8D66-C8AD5AEB9F52}" type="slidenum">
              <a:rPr lang="en-AU" smtClean="0"/>
              <a:t>‹#›</a:t>
            </a:fld>
            <a:endParaRPr lang="en-AU"/>
          </a:p>
        </p:txBody>
      </p:sp>
    </p:spTree>
    <p:extLst>
      <p:ext uri="{BB962C8B-B14F-4D97-AF65-F5344CB8AC3E}">
        <p14:creationId xmlns:p14="http://schemas.microsoft.com/office/powerpoint/2010/main" val="11621281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education.nsw.gov.au/teaching-and-learning/curriculum/preschool/transition"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youtube.com/watch?v=jSwR01Lcyv0"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s://www.youtube.com/watch?v=UcINGGuysBE"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6A09040B-DA09-4C58-8D66-C8AD5AEB9F52}" type="slidenum">
              <a:rPr lang="en-AU" smtClean="0"/>
              <a:t>1</a:t>
            </a:fld>
            <a:endParaRPr lang="en-AU"/>
          </a:p>
        </p:txBody>
      </p:sp>
    </p:spTree>
    <p:extLst>
      <p:ext uri="{BB962C8B-B14F-4D97-AF65-F5344CB8AC3E}">
        <p14:creationId xmlns:p14="http://schemas.microsoft.com/office/powerpoint/2010/main" val="32039981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Read through slide.</a:t>
            </a:r>
          </a:p>
        </p:txBody>
      </p:sp>
      <p:sp>
        <p:nvSpPr>
          <p:cNvPr id="4" name="Slide Number Placeholder 3"/>
          <p:cNvSpPr>
            <a:spLocks noGrp="1"/>
          </p:cNvSpPr>
          <p:nvPr>
            <p:ph type="sldNum" sz="quarter" idx="10"/>
          </p:nvPr>
        </p:nvSpPr>
        <p:spPr/>
        <p:txBody>
          <a:bodyPr/>
          <a:lstStyle/>
          <a:p>
            <a:fld id="{6A09040B-DA09-4C58-8D66-C8AD5AEB9F52}" type="slidenum">
              <a:rPr lang="en-AU" smtClean="0"/>
              <a:t>10</a:t>
            </a:fld>
            <a:endParaRPr lang="en-AU"/>
          </a:p>
        </p:txBody>
      </p:sp>
    </p:spTree>
    <p:extLst>
      <p:ext uri="{BB962C8B-B14F-4D97-AF65-F5344CB8AC3E}">
        <p14:creationId xmlns:p14="http://schemas.microsoft.com/office/powerpoint/2010/main" val="14577574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Read through slide</a:t>
            </a:r>
          </a:p>
        </p:txBody>
      </p:sp>
      <p:sp>
        <p:nvSpPr>
          <p:cNvPr id="4" name="Slide Number Placeholder 3"/>
          <p:cNvSpPr>
            <a:spLocks noGrp="1"/>
          </p:cNvSpPr>
          <p:nvPr>
            <p:ph type="sldNum" sz="quarter" idx="10"/>
          </p:nvPr>
        </p:nvSpPr>
        <p:spPr/>
        <p:txBody>
          <a:bodyPr/>
          <a:lstStyle/>
          <a:p>
            <a:fld id="{6A09040B-DA09-4C58-8D66-C8AD5AEB9F52}" type="slidenum">
              <a:rPr lang="en-AU" smtClean="0"/>
              <a:t>11</a:t>
            </a:fld>
            <a:endParaRPr lang="en-AU"/>
          </a:p>
        </p:txBody>
      </p:sp>
    </p:spTree>
    <p:extLst>
      <p:ext uri="{BB962C8B-B14F-4D97-AF65-F5344CB8AC3E}">
        <p14:creationId xmlns:p14="http://schemas.microsoft.com/office/powerpoint/2010/main" val="20744379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Read through slide</a:t>
            </a:r>
          </a:p>
        </p:txBody>
      </p:sp>
      <p:sp>
        <p:nvSpPr>
          <p:cNvPr id="4" name="Slide Number Placeholder 3"/>
          <p:cNvSpPr>
            <a:spLocks noGrp="1"/>
          </p:cNvSpPr>
          <p:nvPr>
            <p:ph type="sldNum" sz="quarter" idx="10"/>
          </p:nvPr>
        </p:nvSpPr>
        <p:spPr/>
        <p:txBody>
          <a:bodyPr/>
          <a:lstStyle/>
          <a:p>
            <a:fld id="{6A09040B-DA09-4C58-8D66-C8AD5AEB9F52}" type="slidenum">
              <a:rPr lang="en-AU" smtClean="0"/>
              <a:t>12</a:t>
            </a:fld>
            <a:endParaRPr lang="en-AU"/>
          </a:p>
        </p:txBody>
      </p:sp>
    </p:spTree>
    <p:extLst>
      <p:ext uri="{BB962C8B-B14F-4D97-AF65-F5344CB8AC3E}">
        <p14:creationId xmlns:p14="http://schemas.microsoft.com/office/powerpoint/2010/main" val="4490372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Read through slide</a:t>
            </a:r>
          </a:p>
        </p:txBody>
      </p:sp>
      <p:sp>
        <p:nvSpPr>
          <p:cNvPr id="4" name="Slide Number Placeholder 3"/>
          <p:cNvSpPr>
            <a:spLocks noGrp="1"/>
          </p:cNvSpPr>
          <p:nvPr>
            <p:ph type="sldNum" sz="quarter" idx="10"/>
          </p:nvPr>
        </p:nvSpPr>
        <p:spPr/>
        <p:txBody>
          <a:bodyPr/>
          <a:lstStyle/>
          <a:p>
            <a:fld id="{6A09040B-DA09-4C58-8D66-C8AD5AEB9F52}" type="slidenum">
              <a:rPr lang="en-AU" smtClean="0"/>
              <a:t>13</a:t>
            </a:fld>
            <a:endParaRPr lang="en-AU"/>
          </a:p>
        </p:txBody>
      </p:sp>
    </p:spTree>
    <p:extLst>
      <p:ext uri="{BB962C8B-B14F-4D97-AF65-F5344CB8AC3E}">
        <p14:creationId xmlns:p14="http://schemas.microsoft.com/office/powerpoint/2010/main" val="37093214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Read through slide</a:t>
            </a:r>
          </a:p>
        </p:txBody>
      </p:sp>
      <p:sp>
        <p:nvSpPr>
          <p:cNvPr id="4" name="Slide Number Placeholder 3"/>
          <p:cNvSpPr>
            <a:spLocks noGrp="1"/>
          </p:cNvSpPr>
          <p:nvPr>
            <p:ph type="sldNum" sz="quarter" idx="10"/>
          </p:nvPr>
        </p:nvSpPr>
        <p:spPr/>
        <p:txBody>
          <a:bodyPr/>
          <a:lstStyle/>
          <a:p>
            <a:fld id="{6A09040B-DA09-4C58-8D66-C8AD5AEB9F52}" type="slidenum">
              <a:rPr lang="en-AU" smtClean="0"/>
              <a:t>14</a:t>
            </a:fld>
            <a:endParaRPr lang="en-AU"/>
          </a:p>
        </p:txBody>
      </p:sp>
    </p:spTree>
    <p:extLst>
      <p:ext uri="{BB962C8B-B14F-4D97-AF65-F5344CB8AC3E}">
        <p14:creationId xmlns:p14="http://schemas.microsoft.com/office/powerpoint/2010/main" val="7089549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Schools can opt to hand out: Best Start Literacy and Numeracy Parent’s Guide</a:t>
            </a:r>
          </a:p>
          <a:p>
            <a:endParaRPr lang="en-AU"/>
          </a:p>
        </p:txBody>
      </p:sp>
      <p:sp>
        <p:nvSpPr>
          <p:cNvPr id="4" name="Slide Number Placeholder 3"/>
          <p:cNvSpPr>
            <a:spLocks noGrp="1"/>
          </p:cNvSpPr>
          <p:nvPr>
            <p:ph type="sldNum" sz="quarter" idx="10"/>
          </p:nvPr>
        </p:nvSpPr>
        <p:spPr/>
        <p:txBody>
          <a:bodyPr/>
          <a:lstStyle/>
          <a:p>
            <a:fld id="{6A09040B-DA09-4C58-8D66-C8AD5AEB9F52}" type="slidenum">
              <a:rPr lang="en-AU" smtClean="0"/>
              <a:t>15</a:t>
            </a:fld>
            <a:endParaRPr lang="en-AU"/>
          </a:p>
        </p:txBody>
      </p:sp>
    </p:spTree>
    <p:extLst>
      <p:ext uri="{BB962C8B-B14F-4D97-AF65-F5344CB8AC3E}">
        <p14:creationId xmlns:p14="http://schemas.microsoft.com/office/powerpoint/2010/main" val="39466166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Read through slide</a:t>
            </a:r>
          </a:p>
        </p:txBody>
      </p:sp>
      <p:sp>
        <p:nvSpPr>
          <p:cNvPr id="4" name="Slide Number Placeholder 3"/>
          <p:cNvSpPr>
            <a:spLocks noGrp="1"/>
          </p:cNvSpPr>
          <p:nvPr>
            <p:ph type="sldNum" sz="quarter" idx="10"/>
          </p:nvPr>
        </p:nvSpPr>
        <p:spPr/>
        <p:txBody>
          <a:bodyPr/>
          <a:lstStyle/>
          <a:p>
            <a:fld id="{6A09040B-DA09-4C58-8D66-C8AD5AEB9F52}" type="slidenum">
              <a:rPr lang="en-AU" smtClean="0"/>
              <a:t>16</a:t>
            </a:fld>
            <a:endParaRPr lang="en-AU"/>
          </a:p>
        </p:txBody>
      </p:sp>
      <p:pic>
        <p:nvPicPr>
          <p:cNvPr id="5" name="Picture 4" descr="C:\Users\JFIELD5\AppData\Local\Microsoft\Windows\Temporary Internet Files\Content.Word\IMG_0084.jpg"/>
          <p:cNvPicPr/>
          <p:nvPr/>
        </p:nvPicPr>
        <p:blipFill>
          <a:blip r:embed="rId3">
            <a:extLst>
              <a:ext uri="{28A0092B-C50C-407E-A947-70E740481C1C}">
                <a14:useLocalDpi xmlns:a14="http://schemas.microsoft.com/office/drawing/2010/main" val="0"/>
              </a:ext>
            </a:extLst>
          </a:blip>
          <a:srcRect/>
          <a:stretch>
            <a:fillRect/>
          </a:stretch>
        </p:blipFill>
        <p:spPr bwMode="auto">
          <a:xfrm>
            <a:off x="4595662" y="1715220"/>
            <a:ext cx="1800201" cy="2448272"/>
          </a:xfrm>
          <a:prstGeom prst="rect">
            <a:avLst/>
          </a:prstGeom>
          <a:noFill/>
          <a:ln>
            <a:noFill/>
          </a:ln>
        </p:spPr>
      </p:pic>
    </p:spTree>
    <p:extLst>
      <p:ext uri="{BB962C8B-B14F-4D97-AF65-F5344CB8AC3E}">
        <p14:creationId xmlns:p14="http://schemas.microsoft.com/office/powerpoint/2010/main" val="29912279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Read through slide</a:t>
            </a:r>
          </a:p>
          <a:p>
            <a:endParaRPr lang="en-AU"/>
          </a:p>
          <a:p>
            <a:r>
              <a:rPr lang="en-AU"/>
              <a:t>Schools can opt to observe video of My day at Kindergarten:  </a:t>
            </a:r>
            <a:r>
              <a:rPr lang="en-AU">
                <a:hlinkClick r:id="rId3"/>
              </a:rPr>
              <a:t>https://education.nsw.gov.au/teaching-and-learning/curriculum/preschool/transition</a:t>
            </a:r>
            <a:r>
              <a:rPr lang="en-AU"/>
              <a:t> </a:t>
            </a:r>
          </a:p>
        </p:txBody>
      </p:sp>
      <p:sp>
        <p:nvSpPr>
          <p:cNvPr id="4" name="Slide Number Placeholder 3"/>
          <p:cNvSpPr>
            <a:spLocks noGrp="1"/>
          </p:cNvSpPr>
          <p:nvPr>
            <p:ph type="sldNum" sz="quarter" idx="10"/>
          </p:nvPr>
        </p:nvSpPr>
        <p:spPr/>
        <p:txBody>
          <a:bodyPr/>
          <a:lstStyle/>
          <a:p>
            <a:fld id="{6A09040B-DA09-4C58-8D66-C8AD5AEB9F52}" type="slidenum">
              <a:rPr lang="en-AU" smtClean="0"/>
              <a:t>17</a:t>
            </a:fld>
            <a:endParaRPr lang="en-AU"/>
          </a:p>
        </p:txBody>
      </p:sp>
    </p:spTree>
    <p:extLst>
      <p:ext uri="{BB962C8B-B14F-4D97-AF65-F5344CB8AC3E}">
        <p14:creationId xmlns:p14="http://schemas.microsoft.com/office/powerpoint/2010/main" val="22104257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Schools read through and adapt slide</a:t>
            </a:r>
          </a:p>
        </p:txBody>
      </p:sp>
      <p:sp>
        <p:nvSpPr>
          <p:cNvPr id="4" name="Slide Number Placeholder 3"/>
          <p:cNvSpPr>
            <a:spLocks noGrp="1"/>
          </p:cNvSpPr>
          <p:nvPr>
            <p:ph type="sldNum" sz="quarter" idx="10"/>
          </p:nvPr>
        </p:nvSpPr>
        <p:spPr/>
        <p:txBody>
          <a:bodyPr/>
          <a:lstStyle/>
          <a:p>
            <a:fld id="{6A09040B-DA09-4C58-8D66-C8AD5AEB9F52}" type="slidenum">
              <a:rPr lang="en-AU" smtClean="0"/>
              <a:t>18</a:t>
            </a:fld>
            <a:endParaRPr lang="en-AU"/>
          </a:p>
        </p:txBody>
      </p:sp>
      <p:pic>
        <p:nvPicPr>
          <p:cNvPr id="5" name="Picture 5"/>
          <p:cNvPicPr>
            <a:picLocks noChangeAspect="1" noChangeArrowheads="1"/>
          </p:cNvPicPr>
          <p:nvPr/>
        </p:nvPicPr>
        <p:blipFill>
          <a:blip r:embed="rId3">
            <a:extLst>
              <a:ext uri="{28A0092B-C50C-407E-A947-70E740481C1C}">
                <a14:useLocalDpi xmlns:a14="http://schemas.microsoft.com/office/drawing/2010/main" val="0"/>
              </a:ext>
            </a:extLst>
          </a:blip>
          <a:srcRect l="8887" t="4263" r="15652" b="4776"/>
          <a:stretch>
            <a:fillRect/>
          </a:stretch>
        </p:blipFill>
        <p:spPr bwMode="auto">
          <a:xfrm>
            <a:off x="1859359" y="3371404"/>
            <a:ext cx="2160240" cy="12018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423377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b="1" i="1" dirty="0">
              <a:solidFill>
                <a:srgbClr val="FF0000"/>
              </a:solidFill>
            </a:endParaRPr>
          </a:p>
          <a:p>
            <a:r>
              <a:rPr lang="en-AU" dirty="0"/>
              <a:t>Schools add school logo and information</a:t>
            </a:r>
          </a:p>
          <a:p>
            <a:endParaRPr lang="en-AU" dirty="0"/>
          </a:p>
        </p:txBody>
      </p:sp>
      <p:sp>
        <p:nvSpPr>
          <p:cNvPr id="4" name="Slide Number Placeholder 3"/>
          <p:cNvSpPr>
            <a:spLocks noGrp="1"/>
          </p:cNvSpPr>
          <p:nvPr>
            <p:ph type="sldNum" sz="quarter" idx="10"/>
          </p:nvPr>
        </p:nvSpPr>
        <p:spPr/>
        <p:txBody>
          <a:bodyPr/>
          <a:lstStyle/>
          <a:p>
            <a:fld id="{6A09040B-DA09-4C58-8D66-C8AD5AEB9F52}" type="slidenum">
              <a:rPr lang="en-AU" smtClean="0"/>
              <a:t>2</a:t>
            </a:fld>
            <a:endParaRPr lang="en-AU"/>
          </a:p>
        </p:txBody>
      </p:sp>
    </p:spTree>
    <p:extLst>
      <p:ext uri="{BB962C8B-B14F-4D97-AF65-F5344CB8AC3E}">
        <p14:creationId xmlns:p14="http://schemas.microsoft.com/office/powerpoint/2010/main" val="22939673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ltLang="en-US"/>
              <a:t>Read through slide</a:t>
            </a:r>
          </a:p>
          <a:p>
            <a:endParaRPr lang="en-AU"/>
          </a:p>
        </p:txBody>
      </p:sp>
      <p:sp>
        <p:nvSpPr>
          <p:cNvPr id="4" name="Slide Number Placeholder 3"/>
          <p:cNvSpPr>
            <a:spLocks noGrp="1"/>
          </p:cNvSpPr>
          <p:nvPr>
            <p:ph type="sldNum" sz="quarter" idx="10"/>
          </p:nvPr>
        </p:nvSpPr>
        <p:spPr/>
        <p:txBody>
          <a:bodyPr/>
          <a:lstStyle/>
          <a:p>
            <a:fld id="{6A09040B-DA09-4C58-8D66-C8AD5AEB9F52}" type="slidenum">
              <a:rPr lang="en-AU" smtClean="0"/>
              <a:t>3</a:t>
            </a:fld>
            <a:endParaRPr lang="en-AU"/>
          </a:p>
        </p:txBody>
      </p:sp>
    </p:spTree>
    <p:extLst>
      <p:ext uri="{BB962C8B-B14F-4D97-AF65-F5344CB8AC3E}">
        <p14:creationId xmlns:p14="http://schemas.microsoft.com/office/powerpoint/2010/main" val="12998111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ltLang="en-US" dirty="0"/>
              <a:t>Acknowledge parents as the child’s first teacher and that children commence school with a variety of skills as well as experiences and knowledge.</a:t>
            </a:r>
          </a:p>
          <a:p>
            <a:endParaRPr lang="en-AU" altLang="en-US" dirty="0"/>
          </a:p>
          <a:p>
            <a:r>
              <a:rPr lang="en-AU" altLang="en-US" dirty="0"/>
              <a:t>Introduce that transition is a continuum of learning.</a:t>
            </a:r>
          </a:p>
          <a:p>
            <a:r>
              <a:rPr lang="en-AU" altLang="en-US" dirty="0"/>
              <a:t> *Acknowledge that parents are a child’s prime educator/ first teacher and that they have supported their child’s development in all areas since birth. </a:t>
            </a:r>
          </a:p>
          <a:p>
            <a:r>
              <a:rPr lang="en-AU" altLang="en-US" dirty="0"/>
              <a:t>*The community, including prior to school services have also provided stimulating and rich experiences contributing to developing many skills in the children entering Kindergarten</a:t>
            </a:r>
          </a:p>
          <a:p>
            <a:r>
              <a:rPr lang="en-AU" altLang="en-US" dirty="0"/>
              <a:t>* A ready school- why Best Start is so important.  The school prepares itself with the information to program appropriately for each Kindergarten child</a:t>
            </a:r>
            <a:endParaRPr lang="en-AU" dirty="0"/>
          </a:p>
          <a:p>
            <a:endParaRPr lang="en-AU" dirty="0"/>
          </a:p>
        </p:txBody>
      </p:sp>
      <p:sp>
        <p:nvSpPr>
          <p:cNvPr id="4" name="Slide Number Placeholder 3"/>
          <p:cNvSpPr>
            <a:spLocks noGrp="1"/>
          </p:cNvSpPr>
          <p:nvPr>
            <p:ph type="sldNum" sz="quarter" idx="10"/>
          </p:nvPr>
        </p:nvSpPr>
        <p:spPr/>
        <p:txBody>
          <a:bodyPr/>
          <a:lstStyle/>
          <a:p>
            <a:fld id="{6A09040B-DA09-4C58-8D66-C8AD5AEB9F52}" type="slidenum">
              <a:rPr lang="en-AU" smtClean="0"/>
              <a:t>4</a:t>
            </a:fld>
            <a:endParaRPr lang="en-AU"/>
          </a:p>
        </p:txBody>
      </p:sp>
    </p:spTree>
    <p:extLst>
      <p:ext uri="{BB962C8B-B14F-4D97-AF65-F5344CB8AC3E}">
        <p14:creationId xmlns:p14="http://schemas.microsoft.com/office/powerpoint/2010/main" val="33932001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Read through slide</a:t>
            </a:r>
          </a:p>
        </p:txBody>
      </p:sp>
      <p:sp>
        <p:nvSpPr>
          <p:cNvPr id="4" name="Slide Number Placeholder 3"/>
          <p:cNvSpPr>
            <a:spLocks noGrp="1"/>
          </p:cNvSpPr>
          <p:nvPr>
            <p:ph type="sldNum" sz="quarter" idx="10"/>
          </p:nvPr>
        </p:nvSpPr>
        <p:spPr/>
        <p:txBody>
          <a:bodyPr/>
          <a:lstStyle/>
          <a:p>
            <a:fld id="{6A09040B-DA09-4C58-8D66-C8AD5AEB9F52}" type="slidenum">
              <a:rPr lang="en-AU" smtClean="0"/>
              <a:t>5</a:t>
            </a:fld>
            <a:endParaRPr lang="en-AU"/>
          </a:p>
        </p:txBody>
      </p:sp>
    </p:spTree>
    <p:extLst>
      <p:ext uri="{BB962C8B-B14F-4D97-AF65-F5344CB8AC3E}">
        <p14:creationId xmlns:p14="http://schemas.microsoft.com/office/powerpoint/2010/main" val="28800683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The continuity of learning continues from the home and prior school settings to school. These together build the solid foundation for the child’s subsequent success at school and for learning. That school continues the learning in a more formalised manner.</a:t>
            </a:r>
          </a:p>
          <a:p>
            <a:r>
              <a:rPr lang="en-AU"/>
              <a:t>Play is important to the child’s development of self awareness and developing their knowledge of how they can interact in their world.</a:t>
            </a:r>
          </a:p>
          <a:p>
            <a:r>
              <a:rPr lang="en-AU" altLang="en-US">
                <a:ea typeface="ＭＳ Ｐゴシック" panose="020B0600070205080204" pitchFamily="34" charset="-128"/>
              </a:rPr>
              <a:t>Play is endorsed by the United Nations Charter on the Rights of the Child. </a:t>
            </a:r>
            <a:r>
              <a:rPr lang="en-AU" altLang="en-US" i="1">
                <a:ea typeface="ＭＳ Ｐゴシック" panose="020B0600070205080204" pitchFamily="34" charset="-128"/>
              </a:rPr>
              <a:t>“ a child has the right to play and be actively involved in their world”</a:t>
            </a:r>
          </a:p>
          <a:p>
            <a:endParaRPr lang="en-AU"/>
          </a:p>
        </p:txBody>
      </p:sp>
      <p:sp>
        <p:nvSpPr>
          <p:cNvPr id="4" name="Slide Number Placeholder 3"/>
          <p:cNvSpPr>
            <a:spLocks noGrp="1"/>
          </p:cNvSpPr>
          <p:nvPr>
            <p:ph type="sldNum" sz="quarter" idx="10"/>
          </p:nvPr>
        </p:nvSpPr>
        <p:spPr/>
        <p:txBody>
          <a:bodyPr/>
          <a:lstStyle/>
          <a:p>
            <a:fld id="{6A09040B-DA09-4C58-8D66-C8AD5AEB9F52}" type="slidenum">
              <a:rPr lang="en-AU" smtClean="0"/>
              <a:t>6</a:t>
            </a:fld>
            <a:endParaRPr lang="en-AU"/>
          </a:p>
        </p:txBody>
      </p:sp>
    </p:spTree>
    <p:extLst>
      <p:ext uri="{BB962C8B-B14F-4D97-AF65-F5344CB8AC3E}">
        <p14:creationId xmlns:p14="http://schemas.microsoft.com/office/powerpoint/2010/main" val="32436048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Tx/>
              <a:buChar char="•"/>
            </a:pPr>
            <a:endParaRPr lang="en-AU" altLang="en-US">
              <a:ea typeface="ＭＳ Ｐゴシック" panose="020B0600070205080204" pitchFamily="34" charset="-128"/>
            </a:endParaRPr>
          </a:p>
          <a:p>
            <a:pPr>
              <a:buFontTx/>
              <a:buChar char="•"/>
            </a:pPr>
            <a:r>
              <a:rPr lang="en-AU" altLang="en-US">
                <a:ea typeface="ＭＳ Ｐゴシック" panose="020B0600070205080204" pitchFamily="34" charset="-128"/>
              </a:rPr>
              <a:t>Home corner- communication skills; social skills; fine motor skills; negotiating skills; numeracy skills</a:t>
            </a:r>
          </a:p>
          <a:p>
            <a:pPr>
              <a:buFontTx/>
              <a:buChar char="•"/>
            </a:pPr>
            <a:r>
              <a:rPr lang="en-AU" altLang="en-US">
                <a:ea typeface="ＭＳ Ｐゴシック" panose="020B0600070205080204" pitchFamily="34" charset="-128"/>
              </a:rPr>
              <a:t>Blocks -  cooperative skills; communication skills; numeracy skills; social skills;</a:t>
            </a:r>
          </a:p>
          <a:p>
            <a:pPr>
              <a:buFontTx/>
              <a:buChar char="•"/>
            </a:pPr>
            <a:r>
              <a:rPr lang="en-AU" altLang="en-US">
                <a:ea typeface="ＭＳ Ｐゴシック" panose="020B0600070205080204" pitchFamily="34" charset="-128"/>
              </a:rPr>
              <a:t>Puzzles- problem solving skills; fine motor skills; attending and concentration skills;</a:t>
            </a:r>
          </a:p>
          <a:p>
            <a:pPr>
              <a:buFontTx/>
              <a:buChar char="•"/>
            </a:pPr>
            <a:r>
              <a:rPr lang="en-AU" altLang="en-US">
                <a:ea typeface="ＭＳ Ｐゴシック" panose="020B0600070205080204" pitchFamily="34" charset="-128"/>
              </a:rPr>
              <a:t>Group time- attending and concentration skills; listening skills; questioning skills; expressing ideas; turn taking</a:t>
            </a:r>
          </a:p>
          <a:p>
            <a:pPr>
              <a:buFontTx/>
              <a:buChar char="•"/>
            </a:pPr>
            <a:r>
              <a:rPr lang="en-AU" altLang="en-US">
                <a:ea typeface="ＭＳ Ｐゴシック" panose="020B0600070205080204" pitchFamily="34" charset="-128"/>
              </a:rPr>
              <a:t>Book corner- developing a love of reading; sharing ideas; acquiring new information;</a:t>
            </a:r>
          </a:p>
          <a:p>
            <a:pPr>
              <a:buFontTx/>
              <a:buChar char="•"/>
            </a:pPr>
            <a:r>
              <a:rPr lang="en-AU" altLang="en-US">
                <a:ea typeface="ＭＳ Ｐゴシック" panose="020B0600070205080204" pitchFamily="34" charset="-128"/>
              </a:rPr>
              <a:t>Sand/water play- numeracy skills; social skills; </a:t>
            </a:r>
            <a:r>
              <a:rPr lang="en-AU" altLang="en-US" err="1">
                <a:ea typeface="ＭＳ Ｐゴシック" panose="020B0600070205080204" pitchFamily="34" charset="-128"/>
              </a:rPr>
              <a:t>etc</a:t>
            </a:r>
            <a:endParaRPr lang="en-AU" altLang="en-US">
              <a:ea typeface="ＭＳ Ｐゴシック" panose="020B0600070205080204" pitchFamily="34" charset="-128"/>
            </a:endParaRPr>
          </a:p>
          <a:p>
            <a:pPr>
              <a:buFontTx/>
              <a:buChar char="•"/>
            </a:pPr>
            <a:r>
              <a:rPr lang="en-AU" altLang="en-US">
                <a:ea typeface="ＭＳ Ｐゴシック" panose="020B0600070205080204" pitchFamily="34" charset="-128"/>
              </a:rPr>
              <a:t>Outdoor activities- children use skills across settings; learn from the natural environment; gross motor skills</a:t>
            </a:r>
          </a:p>
          <a:p>
            <a:pPr>
              <a:buFontTx/>
              <a:buChar char="•"/>
            </a:pPr>
            <a:r>
              <a:rPr lang="en-AU" altLang="en-US">
                <a:ea typeface="ＭＳ Ｐゴシック" panose="020B0600070205080204" pitchFamily="34" charset="-128"/>
              </a:rPr>
              <a:t>Craft activities- fine motor skills; writing; persistence; sharing;</a:t>
            </a:r>
          </a:p>
          <a:p>
            <a:endParaRPr lang="en-AU"/>
          </a:p>
        </p:txBody>
      </p:sp>
      <p:sp>
        <p:nvSpPr>
          <p:cNvPr id="4" name="Slide Number Placeholder 3"/>
          <p:cNvSpPr>
            <a:spLocks noGrp="1"/>
          </p:cNvSpPr>
          <p:nvPr>
            <p:ph type="sldNum" sz="quarter" idx="10"/>
          </p:nvPr>
        </p:nvSpPr>
        <p:spPr/>
        <p:txBody>
          <a:bodyPr/>
          <a:lstStyle/>
          <a:p>
            <a:fld id="{6A09040B-DA09-4C58-8D66-C8AD5AEB9F52}" type="slidenum">
              <a:rPr lang="en-AU" smtClean="0"/>
              <a:t>7</a:t>
            </a:fld>
            <a:endParaRPr lang="en-AU"/>
          </a:p>
        </p:txBody>
      </p:sp>
    </p:spTree>
    <p:extLst>
      <p:ext uri="{BB962C8B-B14F-4D97-AF65-F5344CB8AC3E}">
        <p14:creationId xmlns:p14="http://schemas.microsoft.com/office/powerpoint/2010/main" val="14213769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The approach that the school has taken to ensure a quality: smooth and seamless transition to school. With the child at the centre of the planning.</a:t>
            </a:r>
          </a:p>
          <a:p>
            <a:endParaRPr lang="en-AU"/>
          </a:p>
          <a:p>
            <a:r>
              <a:rPr lang="en-AU"/>
              <a:t>Schools may choose to watch the video on transition to school: DoE You Tube: </a:t>
            </a:r>
            <a:r>
              <a:rPr lang="en-AU">
                <a:hlinkClick r:id="rId3"/>
              </a:rPr>
              <a:t>https://www.youtube.com/watch?v=jSwR01Lcyv0</a:t>
            </a:r>
            <a:endParaRPr lang="en-AU"/>
          </a:p>
          <a:p>
            <a:endParaRPr lang="en-AU"/>
          </a:p>
          <a:p>
            <a:r>
              <a:rPr lang="en-AU"/>
              <a:t>Kids Matter: </a:t>
            </a:r>
          </a:p>
          <a:p>
            <a:r>
              <a:rPr lang="en-AU">
                <a:hlinkClick r:id="rId4"/>
              </a:rPr>
              <a:t>https://www.youtube.com/watch?v=UcINGGuysBE</a:t>
            </a:r>
            <a:endParaRPr lang="en-AU"/>
          </a:p>
          <a:p>
            <a:endParaRPr lang="en-AU"/>
          </a:p>
          <a:p>
            <a:endParaRPr lang="en-AU"/>
          </a:p>
        </p:txBody>
      </p:sp>
      <p:sp>
        <p:nvSpPr>
          <p:cNvPr id="4" name="Slide Number Placeholder 3"/>
          <p:cNvSpPr>
            <a:spLocks noGrp="1"/>
          </p:cNvSpPr>
          <p:nvPr>
            <p:ph type="sldNum" sz="quarter" idx="10"/>
          </p:nvPr>
        </p:nvSpPr>
        <p:spPr/>
        <p:txBody>
          <a:bodyPr/>
          <a:lstStyle/>
          <a:p>
            <a:fld id="{6A09040B-DA09-4C58-8D66-C8AD5AEB9F52}" type="slidenum">
              <a:rPr lang="en-AU" smtClean="0"/>
              <a:t>8</a:t>
            </a:fld>
            <a:endParaRPr lang="en-AU"/>
          </a:p>
        </p:txBody>
      </p:sp>
    </p:spTree>
    <p:extLst>
      <p:ext uri="{BB962C8B-B14F-4D97-AF65-F5344CB8AC3E}">
        <p14:creationId xmlns:p14="http://schemas.microsoft.com/office/powerpoint/2010/main" val="28269931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Read through slide</a:t>
            </a:r>
          </a:p>
        </p:txBody>
      </p:sp>
      <p:sp>
        <p:nvSpPr>
          <p:cNvPr id="4" name="Slide Number Placeholder 3"/>
          <p:cNvSpPr>
            <a:spLocks noGrp="1"/>
          </p:cNvSpPr>
          <p:nvPr>
            <p:ph type="sldNum" sz="quarter" idx="10"/>
          </p:nvPr>
        </p:nvSpPr>
        <p:spPr/>
        <p:txBody>
          <a:bodyPr/>
          <a:lstStyle/>
          <a:p>
            <a:fld id="{6A09040B-DA09-4C58-8D66-C8AD5AEB9F52}" type="slidenum">
              <a:rPr lang="en-AU" smtClean="0"/>
              <a:t>9</a:t>
            </a:fld>
            <a:endParaRPr lang="en-AU"/>
          </a:p>
        </p:txBody>
      </p:sp>
    </p:spTree>
    <p:extLst>
      <p:ext uri="{BB962C8B-B14F-4D97-AF65-F5344CB8AC3E}">
        <p14:creationId xmlns:p14="http://schemas.microsoft.com/office/powerpoint/2010/main" val="251579969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5.jpe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7.jpe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0.jpe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Divider -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8" name="Text Placeholder 2078">
            <a:extLst>
              <a:ext uri="{FF2B5EF4-FFF2-40B4-BE49-F238E27FC236}">
                <a16:creationId xmlns:a16="http://schemas.microsoft.com/office/drawing/2014/main" id="{D3261B0B-59AF-AC42-8E88-1F4183CADE4A}"/>
              </a:ext>
            </a:extLst>
          </p:cNvPr>
          <p:cNvSpPr>
            <a:spLocks noGrp="1"/>
          </p:cNvSpPr>
          <p:nvPr>
            <p:ph type="body" sz="quarter" idx="15" hasCustomPrompt="1"/>
          </p:nvPr>
        </p:nvSpPr>
        <p:spPr>
          <a:xfrm>
            <a:off x="278606" y="3036566"/>
            <a:ext cx="3477026" cy="698714"/>
          </a:xfrm>
          <a:prstGeom prst="rect">
            <a:avLst/>
          </a:prstGeom>
        </p:spPr>
        <p:txBody>
          <a:bodyPr wrap="square" lIns="0">
            <a:noAutofit/>
          </a:bodyPr>
          <a:lstStyle>
            <a:lvl1pPr marL="0" indent="0">
              <a:buNone/>
              <a:defRPr sz="1500" b="0" i="0">
                <a:solidFill>
                  <a:schemeClr val="bg1"/>
                </a:solidFill>
                <a:latin typeface="Arial" panose="020B0604020202020204" pitchFamily="34" charset="0"/>
                <a:cs typeface="Arial" panose="020B0604020202020204" pitchFamily="34" charset="0"/>
              </a:defRPr>
            </a:lvl1pPr>
            <a:lvl2pPr marL="0" indent="0">
              <a:buNone/>
              <a:defRPr/>
            </a:lvl2pPr>
          </a:lstStyle>
          <a:p>
            <a:pPr lvl="0"/>
            <a:r>
              <a:rPr lang="en-US" dirty="0"/>
              <a:t>Subtitle goes here</a:t>
            </a:r>
          </a:p>
        </p:txBody>
      </p:sp>
      <p:sp>
        <p:nvSpPr>
          <p:cNvPr id="17" name="Title 8">
            <a:extLst>
              <a:ext uri="{FF2B5EF4-FFF2-40B4-BE49-F238E27FC236}">
                <a16:creationId xmlns:a16="http://schemas.microsoft.com/office/drawing/2014/main" id="{4C77762C-D1E8-41D0-BDF5-16B2E2FB0FDA}"/>
              </a:ext>
            </a:extLst>
          </p:cNvPr>
          <p:cNvSpPr>
            <a:spLocks noGrp="1"/>
          </p:cNvSpPr>
          <p:nvPr>
            <p:ph type="title" hasCustomPrompt="1"/>
          </p:nvPr>
        </p:nvSpPr>
        <p:spPr>
          <a:xfrm>
            <a:off x="278606" y="2117686"/>
            <a:ext cx="4908437" cy="830997"/>
          </a:xfrm>
        </p:spPr>
        <p:txBody>
          <a:bodyPr anchor="b">
            <a:noAutofit/>
          </a:bodyPr>
          <a:lstStyle>
            <a:lvl1pPr>
              <a:lnSpc>
                <a:spcPct val="90000"/>
              </a:lnSpc>
              <a:defRPr sz="3000">
                <a:solidFill>
                  <a:schemeClr val="bg1"/>
                </a:solidFill>
              </a:defRPr>
            </a:lvl1pPr>
          </a:lstStyle>
          <a:p>
            <a:r>
              <a:rPr lang="en-US" dirty="0"/>
              <a:t>Divider title goes here</a:t>
            </a:r>
            <a:endParaRPr lang="en-AU" dirty="0"/>
          </a:p>
        </p:txBody>
      </p:sp>
      <p:cxnSp>
        <p:nvCxnSpPr>
          <p:cNvPr id="19" name="Straight Connector 18">
            <a:extLst>
              <a:ext uri="{FF2B5EF4-FFF2-40B4-BE49-F238E27FC236}">
                <a16:creationId xmlns:a16="http://schemas.microsoft.com/office/drawing/2014/main" id="{00741CFD-7DEE-490C-8563-C8C4EF3060AD}"/>
              </a:ext>
              <a:ext uri="{C183D7F6-B498-43B3-948B-1728B52AA6E4}">
                <adec:decorative xmlns:adec="http://schemas.microsoft.com/office/drawing/2017/decorative" val="1"/>
              </a:ext>
            </a:extLst>
          </p:cNvPr>
          <p:cNvCxnSpPr/>
          <p:nvPr userDrawn="1"/>
        </p:nvCxnSpPr>
        <p:spPr>
          <a:xfrm>
            <a:off x="252797" y="291325"/>
            <a:ext cx="0" cy="81000"/>
          </a:xfrm>
          <a:prstGeom prst="line">
            <a:avLst/>
          </a:prstGeom>
          <a:ln w="31750">
            <a:solidFill>
              <a:schemeClr val="accent5"/>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1875D8F5-C831-4AC7-AE09-4DA65EE17051}"/>
              </a:ext>
            </a:extLst>
          </p:cNvPr>
          <p:cNvSpPr txBox="1"/>
          <p:nvPr userDrawn="1"/>
        </p:nvSpPr>
        <p:spPr>
          <a:xfrm>
            <a:off x="306969" y="274122"/>
            <a:ext cx="1311256" cy="115416"/>
          </a:xfrm>
          <a:prstGeom prst="rect">
            <a:avLst/>
          </a:prstGeom>
          <a:noFill/>
        </p:spPr>
        <p:txBody>
          <a:bodyPr wrap="none" lIns="0" tIns="0" rIns="0" bIns="0" rtlCol="0">
            <a:spAutoFit/>
          </a:bodyPr>
          <a:lstStyle/>
          <a:p>
            <a:r>
              <a:rPr lang="en-AU" sz="750" b="0" i="0" dirty="0">
                <a:solidFill>
                  <a:schemeClr val="bg1"/>
                </a:solidFill>
                <a:latin typeface="Arial" panose="020B0604020202020204" pitchFamily="34" charset="0"/>
                <a:cs typeface="Arial" panose="020B0604020202020204" pitchFamily="34" charset="0"/>
              </a:rPr>
              <a:t>NSW Department of Education</a:t>
            </a:r>
          </a:p>
        </p:txBody>
      </p:sp>
      <p:pic>
        <p:nvPicPr>
          <p:cNvPr id="9" name="Picture 8" descr="NSW Government Logo."/>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52797" y="4390988"/>
            <a:ext cx="540000" cy="583886"/>
          </a:xfrm>
          <a:prstGeom prst="rect">
            <a:avLst/>
          </a:prstGeom>
        </p:spPr>
      </p:pic>
    </p:spTree>
    <p:extLst>
      <p:ext uri="{BB962C8B-B14F-4D97-AF65-F5344CB8AC3E}">
        <p14:creationId xmlns:p14="http://schemas.microsoft.com/office/powerpoint/2010/main" val="2746679883"/>
      </p:ext>
    </p:extLst>
  </p:cSld>
  <p:clrMapOvr>
    <a:masterClrMapping/>
  </p:clrMapOvr>
  <p:transition>
    <p:fade/>
  </p:transition>
  <p:extLst mod="1">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lumn Slide A">
    <p:bg>
      <p:bgPr>
        <a:solidFill>
          <a:schemeClr val="bg1"/>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8"/>
          </p:nvPr>
        </p:nvSpPr>
        <p:spPr>
          <a:xfrm>
            <a:off x="4572001" y="1491853"/>
            <a:ext cx="4280297" cy="3063431"/>
          </a:xfrm>
        </p:spPr>
        <p:txBody>
          <a:bodyPr/>
          <a:lstStyle>
            <a:lvl1pPr>
              <a:defRPr>
                <a:solidFill>
                  <a:schemeClr val="tx1"/>
                </a:solidFill>
              </a:defRPr>
            </a:lvl1pPr>
            <a:lvl2pPr>
              <a:defRPr>
                <a:solidFill>
                  <a:schemeClr val="tx1"/>
                </a:solidFill>
              </a:defRPr>
            </a:lvl2pPr>
          </a:lstStyle>
          <a:p>
            <a:pPr lvl="0"/>
            <a:r>
              <a:rPr lang="en-US" dirty="0"/>
              <a:t>Click to edit Master text styles</a:t>
            </a:r>
          </a:p>
          <a:p>
            <a:pPr lvl="1"/>
            <a:r>
              <a:rPr lang="en-US" dirty="0"/>
              <a:t>Second level</a:t>
            </a:r>
          </a:p>
        </p:txBody>
      </p:sp>
      <p:sp>
        <p:nvSpPr>
          <p:cNvPr id="4" name="Text Placeholder 3"/>
          <p:cNvSpPr>
            <a:spLocks noGrp="1"/>
          </p:cNvSpPr>
          <p:nvPr>
            <p:ph type="body" sz="quarter" idx="17"/>
          </p:nvPr>
        </p:nvSpPr>
        <p:spPr>
          <a:xfrm>
            <a:off x="251222" y="1491853"/>
            <a:ext cx="4169569" cy="3063431"/>
          </a:xfrm>
        </p:spPr>
        <p:txBody>
          <a:bodyPr/>
          <a:lstStyle>
            <a:lvl1pPr>
              <a:defRPr>
                <a:solidFill>
                  <a:schemeClr val="tx1"/>
                </a:solidFill>
              </a:defRPr>
            </a:lvl1pPr>
            <a:lvl2pPr>
              <a:defRPr>
                <a:solidFill>
                  <a:schemeClr val="tx1"/>
                </a:solidFill>
              </a:defRPr>
            </a:lvl2pPr>
          </a:lstStyle>
          <a:p>
            <a:pPr lvl="0"/>
            <a:r>
              <a:rPr lang="en-US" dirty="0"/>
              <a:t>Click to edit Master text styles</a:t>
            </a:r>
          </a:p>
          <a:p>
            <a:pPr lvl="1"/>
            <a:r>
              <a:rPr lang="en-US" dirty="0"/>
              <a:t>Second level</a:t>
            </a:r>
          </a:p>
        </p:txBody>
      </p:sp>
      <p:sp>
        <p:nvSpPr>
          <p:cNvPr id="10" name="Title Placeholder 1"/>
          <p:cNvSpPr>
            <a:spLocks noGrp="1"/>
          </p:cNvSpPr>
          <p:nvPr>
            <p:ph type="title"/>
          </p:nvPr>
        </p:nvSpPr>
        <p:spPr>
          <a:xfrm>
            <a:off x="266618" y="584338"/>
            <a:ext cx="8593604" cy="373853"/>
          </a:xfrm>
          <a:prstGeom prst="rect">
            <a:avLst/>
          </a:prstGeom>
        </p:spPr>
        <p:txBody>
          <a:bodyPr vert="horz" wrap="square" lIns="0" tIns="0" rIns="0" bIns="0" rtlCol="0" anchor="ctr">
            <a:noAutofit/>
          </a:bodyPr>
          <a:lstStyle>
            <a:lvl1pPr>
              <a:defRPr>
                <a:solidFill>
                  <a:schemeClr val="tx1"/>
                </a:solidFill>
              </a:defRPr>
            </a:lvl1pPr>
          </a:lstStyle>
          <a:p>
            <a:r>
              <a:rPr lang="en-US"/>
              <a:t>Click to edit Master title style</a:t>
            </a:r>
            <a:endParaRPr lang="en-US" dirty="0"/>
          </a:p>
        </p:txBody>
      </p:sp>
      <p:sp>
        <p:nvSpPr>
          <p:cNvPr id="11" name="Text Placeholder 2078">
            <a:extLst>
              <a:ext uri="{FF2B5EF4-FFF2-40B4-BE49-F238E27FC236}">
                <a16:creationId xmlns:a16="http://schemas.microsoft.com/office/drawing/2014/main" id="{DE976D40-EB64-8443-8524-2F97084E2CFB}"/>
              </a:ext>
            </a:extLst>
          </p:cNvPr>
          <p:cNvSpPr>
            <a:spLocks noGrp="1"/>
          </p:cNvSpPr>
          <p:nvPr>
            <p:ph type="body" sz="quarter" idx="15" hasCustomPrompt="1"/>
          </p:nvPr>
        </p:nvSpPr>
        <p:spPr>
          <a:xfrm>
            <a:off x="266634" y="975626"/>
            <a:ext cx="8598188" cy="403368"/>
          </a:xfrm>
          <a:prstGeom prst="rect">
            <a:avLst/>
          </a:prstGeom>
        </p:spPr>
        <p:txBody>
          <a:bodyPr wrap="square" lIns="0">
            <a:noAutofit/>
          </a:bodyPr>
          <a:lstStyle>
            <a:lvl1pPr marL="0" indent="0">
              <a:buNone/>
              <a:defRPr sz="1500" b="0" i="0">
                <a:solidFill>
                  <a:schemeClr val="accent5"/>
                </a:solidFill>
                <a:latin typeface="+mj-lt"/>
              </a:defRPr>
            </a:lvl1pPr>
            <a:lvl2pPr marL="0" indent="0">
              <a:buNone/>
              <a:defRPr/>
            </a:lvl2pPr>
          </a:lstStyle>
          <a:p>
            <a:pPr lvl="0"/>
            <a:r>
              <a:rPr lang="en-US" dirty="0"/>
              <a:t>Subtitle goes here</a:t>
            </a:r>
          </a:p>
        </p:txBody>
      </p:sp>
      <p:sp>
        <p:nvSpPr>
          <p:cNvPr id="7" name="Footer Placeholder 3">
            <a:extLst>
              <a:ext uri="{FF2B5EF4-FFF2-40B4-BE49-F238E27FC236}">
                <a16:creationId xmlns:a16="http://schemas.microsoft.com/office/drawing/2014/main" id="{451CE90D-C2B7-A145-B742-F4069E2952AF}"/>
              </a:ext>
            </a:extLst>
          </p:cNvPr>
          <p:cNvSpPr>
            <a:spLocks noGrp="1"/>
          </p:cNvSpPr>
          <p:nvPr>
            <p:ph type="ftr" sz="quarter" idx="3"/>
          </p:nvPr>
        </p:nvSpPr>
        <p:spPr>
          <a:xfrm>
            <a:off x="245145" y="4700588"/>
            <a:ext cx="305754" cy="273844"/>
          </a:xfrm>
          <a:prstGeom prst="rect">
            <a:avLst/>
          </a:prstGeom>
        </p:spPr>
        <p:txBody>
          <a:bodyPr vert="horz" lIns="0" tIns="0" rIns="0" bIns="0" rtlCol="0" anchor="b" anchorCtr="0"/>
          <a:lstStyle>
            <a:lvl1pPr algn="l">
              <a:defRPr sz="750" b="0" i="0">
                <a:solidFill>
                  <a:schemeClr val="tx1"/>
                </a:solidFill>
                <a:latin typeface="+mn-lt"/>
              </a:defRPr>
            </a:lvl1pPr>
          </a:lstStyle>
          <a:p>
            <a:fld id="{5116C895-348D-4FA1-AC3F-6A98EE2CBA64}" type="slidenum">
              <a:rPr lang="en-US" smtClean="0"/>
              <a:pPr/>
              <a:t>‹#›</a:t>
            </a:fld>
            <a:endParaRPr lang="en-US" dirty="0"/>
          </a:p>
        </p:txBody>
      </p:sp>
    </p:spTree>
    <p:extLst>
      <p:ext uri="{BB962C8B-B14F-4D97-AF65-F5344CB8AC3E}">
        <p14:creationId xmlns:p14="http://schemas.microsoft.com/office/powerpoint/2010/main" val="3485516088"/>
      </p:ext>
    </p:extLst>
  </p:cSld>
  <p:clrMapOvr>
    <a:masterClrMapping/>
  </p:clrMapOvr>
  <p:transition>
    <p:fade/>
  </p:transition>
  <p:extLst mod="1">
    <p:ext uri="{DCECCB84-F9BA-43D5-87BE-67443E8EF086}">
      <p15:sldGuideLst xmlns:p15="http://schemas.microsoft.com/office/powerpoint/2012/main">
        <p15:guide id="1" orient="horz" pos="3724">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 Column picture">
    <p:bg>
      <p:bgPr>
        <a:solidFill>
          <a:schemeClr val="bg1"/>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DF0DC3A9-4AE8-4D39-96BD-7D19AA2EEC40}"/>
              </a:ext>
            </a:extLst>
          </p:cNvPr>
          <p:cNvSpPr>
            <a:spLocks noGrp="1"/>
          </p:cNvSpPr>
          <p:nvPr>
            <p:ph type="pic" sz="quarter" idx="17"/>
          </p:nvPr>
        </p:nvSpPr>
        <p:spPr>
          <a:xfrm>
            <a:off x="4463654" y="1491854"/>
            <a:ext cx="4401740" cy="3092614"/>
          </a:xfrm>
        </p:spPr>
        <p:txBody>
          <a:bodyPr>
            <a:normAutofit/>
          </a:bodyPr>
          <a:lstStyle>
            <a:lvl1pPr marL="0" indent="0">
              <a:buNone/>
              <a:defRPr sz="1350"/>
            </a:lvl1pPr>
          </a:lstStyle>
          <a:p>
            <a:r>
              <a:rPr lang="en-US"/>
              <a:t>Click icon to add picture</a:t>
            </a:r>
            <a:endParaRPr lang="en-AU"/>
          </a:p>
        </p:txBody>
      </p:sp>
      <p:sp>
        <p:nvSpPr>
          <p:cNvPr id="3" name="Text Placeholder 2"/>
          <p:cNvSpPr>
            <a:spLocks noGrp="1"/>
          </p:cNvSpPr>
          <p:nvPr>
            <p:ph type="body" sz="quarter" idx="16"/>
          </p:nvPr>
        </p:nvSpPr>
        <p:spPr>
          <a:xfrm>
            <a:off x="251222" y="1491854"/>
            <a:ext cx="4044553" cy="30926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cxnSp>
        <p:nvCxnSpPr>
          <p:cNvPr id="29" name="Straight Connector 28">
            <a:extLst>
              <a:ext uri="{FF2B5EF4-FFF2-40B4-BE49-F238E27FC236}">
                <a16:creationId xmlns:a16="http://schemas.microsoft.com/office/drawing/2014/main" id="{AEFECAC3-BF7B-B746-B2D0-F554BFDC2964}"/>
              </a:ext>
            </a:extLst>
          </p:cNvPr>
          <p:cNvCxnSpPr/>
          <p:nvPr userDrawn="1"/>
        </p:nvCxnSpPr>
        <p:spPr>
          <a:xfrm>
            <a:off x="277400" y="291325"/>
            <a:ext cx="0" cy="81000"/>
          </a:xfrm>
          <a:prstGeom prst="line">
            <a:avLst/>
          </a:prstGeom>
          <a:ln w="31750">
            <a:solidFill>
              <a:schemeClr val="accent5"/>
            </a:solidFill>
          </a:ln>
        </p:spPr>
        <p:style>
          <a:lnRef idx="1">
            <a:schemeClr val="accent1"/>
          </a:lnRef>
          <a:fillRef idx="0">
            <a:schemeClr val="accent1"/>
          </a:fillRef>
          <a:effectRef idx="0">
            <a:schemeClr val="accent1"/>
          </a:effectRef>
          <a:fontRef idx="minor">
            <a:schemeClr val="tx1"/>
          </a:fontRef>
        </p:style>
      </p:cxnSp>
      <p:sp>
        <p:nvSpPr>
          <p:cNvPr id="11" name="Title Placeholder 1"/>
          <p:cNvSpPr>
            <a:spLocks noGrp="1"/>
          </p:cNvSpPr>
          <p:nvPr>
            <p:ph type="title"/>
          </p:nvPr>
        </p:nvSpPr>
        <p:spPr>
          <a:xfrm>
            <a:off x="251222" y="584338"/>
            <a:ext cx="8609000" cy="373853"/>
          </a:xfrm>
          <a:prstGeom prst="rect">
            <a:avLst/>
          </a:prstGeom>
        </p:spPr>
        <p:txBody>
          <a:bodyPr vert="horz" wrap="square" lIns="0" tIns="0" rIns="0" bIns="0" rtlCol="0" anchor="ctr">
            <a:noAutofit/>
          </a:bodyPr>
          <a:lstStyle/>
          <a:p>
            <a:r>
              <a:rPr lang="en-US"/>
              <a:t>Click to edit Master title style</a:t>
            </a:r>
            <a:endParaRPr lang="en-US" dirty="0"/>
          </a:p>
        </p:txBody>
      </p:sp>
      <p:sp>
        <p:nvSpPr>
          <p:cNvPr id="12" name="Text Placeholder 2078">
            <a:extLst>
              <a:ext uri="{FF2B5EF4-FFF2-40B4-BE49-F238E27FC236}">
                <a16:creationId xmlns:a16="http://schemas.microsoft.com/office/drawing/2014/main" id="{DE976D40-EB64-8443-8524-2F97084E2CFB}"/>
              </a:ext>
            </a:extLst>
          </p:cNvPr>
          <p:cNvSpPr>
            <a:spLocks noGrp="1"/>
          </p:cNvSpPr>
          <p:nvPr>
            <p:ph type="body" sz="quarter" idx="15" hasCustomPrompt="1"/>
          </p:nvPr>
        </p:nvSpPr>
        <p:spPr>
          <a:xfrm>
            <a:off x="251223" y="975626"/>
            <a:ext cx="8613599" cy="403368"/>
          </a:xfrm>
          <a:prstGeom prst="rect">
            <a:avLst/>
          </a:prstGeom>
        </p:spPr>
        <p:txBody>
          <a:bodyPr wrap="square" lIns="0">
            <a:noAutofit/>
          </a:bodyPr>
          <a:lstStyle>
            <a:lvl1pPr marL="0" indent="0">
              <a:buNone/>
              <a:defRPr sz="1500" b="0" i="0">
                <a:solidFill>
                  <a:schemeClr val="accent5"/>
                </a:solidFill>
                <a:latin typeface="Montserrat SemiBold" pitchFamily="2" charset="77"/>
              </a:defRPr>
            </a:lvl1pPr>
            <a:lvl2pPr marL="0" indent="0">
              <a:buNone/>
              <a:defRPr/>
            </a:lvl2pPr>
          </a:lstStyle>
          <a:p>
            <a:pPr lvl="0"/>
            <a:r>
              <a:rPr lang="en-US" dirty="0"/>
              <a:t>Subtitle goes here</a:t>
            </a:r>
          </a:p>
        </p:txBody>
      </p:sp>
      <p:sp>
        <p:nvSpPr>
          <p:cNvPr id="8" name="Footer Placeholder 3">
            <a:extLst>
              <a:ext uri="{FF2B5EF4-FFF2-40B4-BE49-F238E27FC236}">
                <a16:creationId xmlns:a16="http://schemas.microsoft.com/office/drawing/2014/main" id="{451CE90D-C2B7-A145-B742-F4069E2952AF}"/>
              </a:ext>
            </a:extLst>
          </p:cNvPr>
          <p:cNvSpPr>
            <a:spLocks noGrp="1"/>
          </p:cNvSpPr>
          <p:nvPr>
            <p:ph type="ftr" sz="quarter" idx="3"/>
          </p:nvPr>
        </p:nvSpPr>
        <p:spPr>
          <a:xfrm>
            <a:off x="245145" y="4700588"/>
            <a:ext cx="305754" cy="273844"/>
          </a:xfrm>
          <a:prstGeom prst="rect">
            <a:avLst/>
          </a:prstGeom>
        </p:spPr>
        <p:txBody>
          <a:bodyPr vert="horz" lIns="0" tIns="0" rIns="0" bIns="0" rtlCol="0" anchor="b" anchorCtr="0"/>
          <a:lstStyle>
            <a:lvl1pPr algn="l">
              <a:defRPr sz="750" b="0" i="0">
                <a:solidFill>
                  <a:schemeClr val="tx2"/>
                </a:solidFill>
                <a:latin typeface="+mn-lt"/>
              </a:defRPr>
            </a:lvl1pPr>
          </a:lstStyle>
          <a:p>
            <a:fld id="{5116C895-348D-4FA1-AC3F-6A98EE2CBA64}" type="slidenum">
              <a:rPr lang="en-US" smtClean="0"/>
              <a:pPr/>
              <a:t>‹#›</a:t>
            </a:fld>
            <a:endParaRPr lang="en-US" dirty="0"/>
          </a:p>
        </p:txBody>
      </p:sp>
    </p:spTree>
    <p:extLst>
      <p:ext uri="{BB962C8B-B14F-4D97-AF65-F5344CB8AC3E}">
        <p14:creationId xmlns:p14="http://schemas.microsoft.com/office/powerpoint/2010/main" val="640888236"/>
      </p:ext>
    </p:extLst>
  </p:cSld>
  <p:clrMapOvr>
    <a:masterClrMapping/>
  </p:clrMapOvr>
  <p:transition>
    <p:fade/>
  </p:transition>
  <p:extLst>
    <p:ext uri="{DCECCB84-F9BA-43D5-87BE-67443E8EF086}">
      <p15:sldGuideLst xmlns:p15="http://schemas.microsoft.com/office/powerpoint/2012/main">
        <p15:guide id="1" orient="horz" pos="3724">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wo Column Tab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ED2C0BA2-4F2F-4DB2-B9B9-254956473F7A}"/>
              </a:ext>
            </a:extLst>
          </p:cNvPr>
          <p:cNvSpPr>
            <a:spLocks noGrp="1"/>
          </p:cNvSpPr>
          <p:nvPr>
            <p:ph type="tbl" sz="quarter" idx="18"/>
          </p:nvPr>
        </p:nvSpPr>
        <p:spPr>
          <a:xfrm>
            <a:off x="4335066" y="1491854"/>
            <a:ext cx="4473178" cy="3117920"/>
          </a:xfrm>
        </p:spPr>
        <p:txBody>
          <a:bodyPr>
            <a:normAutofit/>
          </a:bodyPr>
          <a:lstStyle>
            <a:lvl1pPr marL="0" indent="0">
              <a:buNone/>
              <a:defRPr sz="1350"/>
            </a:lvl1pPr>
          </a:lstStyle>
          <a:p>
            <a:r>
              <a:rPr lang="en-US"/>
              <a:t>Click icon to add table</a:t>
            </a:r>
            <a:endParaRPr lang="en-AU" dirty="0"/>
          </a:p>
        </p:txBody>
      </p:sp>
      <p:sp>
        <p:nvSpPr>
          <p:cNvPr id="4" name="Text Placeholder 3"/>
          <p:cNvSpPr>
            <a:spLocks noGrp="1"/>
          </p:cNvSpPr>
          <p:nvPr>
            <p:ph type="body" sz="quarter" idx="17"/>
          </p:nvPr>
        </p:nvSpPr>
        <p:spPr>
          <a:xfrm>
            <a:off x="251222" y="1491853"/>
            <a:ext cx="3908867" cy="30679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12" name="Title Placeholder 1"/>
          <p:cNvSpPr>
            <a:spLocks noGrp="1"/>
          </p:cNvSpPr>
          <p:nvPr>
            <p:ph type="title"/>
          </p:nvPr>
        </p:nvSpPr>
        <p:spPr>
          <a:xfrm>
            <a:off x="251222" y="584338"/>
            <a:ext cx="8609000" cy="373853"/>
          </a:xfrm>
          <a:prstGeom prst="rect">
            <a:avLst/>
          </a:prstGeom>
        </p:spPr>
        <p:txBody>
          <a:bodyPr vert="horz" wrap="square" lIns="0" tIns="0" rIns="0" bIns="0" rtlCol="0" anchor="ctr">
            <a:noAutofit/>
          </a:bodyPr>
          <a:lstStyle/>
          <a:p>
            <a:r>
              <a:rPr lang="en-US"/>
              <a:t>Click to edit Master title style</a:t>
            </a:r>
            <a:endParaRPr lang="en-US" dirty="0"/>
          </a:p>
        </p:txBody>
      </p:sp>
      <p:sp>
        <p:nvSpPr>
          <p:cNvPr id="13" name="Text Placeholder 2078">
            <a:extLst>
              <a:ext uri="{FF2B5EF4-FFF2-40B4-BE49-F238E27FC236}">
                <a16:creationId xmlns:a16="http://schemas.microsoft.com/office/drawing/2014/main" id="{DE976D40-EB64-8443-8524-2F97084E2CFB}"/>
              </a:ext>
            </a:extLst>
          </p:cNvPr>
          <p:cNvSpPr>
            <a:spLocks noGrp="1"/>
          </p:cNvSpPr>
          <p:nvPr>
            <p:ph type="body" sz="quarter" idx="15" hasCustomPrompt="1"/>
          </p:nvPr>
        </p:nvSpPr>
        <p:spPr>
          <a:xfrm>
            <a:off x="251223" y="975626"/>
            <a:ext cx="8613599" cy="403368"/>
          </a:xfrm>
          <a:prstGeom prst="rect">
            <a:avLst/>
          </a:prstGeom>
        </p:spPr>
        <p:txBody>
          <a:bodyPr wrap="square" lIns="0">
            <a:noAutofit/>
          </a:bodyPr>
          <a:lstStyle>
            <a:lvl1pPr marL="0" indent="0">
              <a:buNone/>
              <a:defRPr sz="1500" b="0" i="0">
                <a:solidFill>
                  <a:schemeClr val="accent5"/>
                </a:solidFill>
                <a:latin typeface="Montserrat SemiBold" pitchFamily="2" charset="77"/>
              </a:defRPr>
            </a:lvl1pPr>
            <a:lvl2pPr marL="0" indent="0">
              <a:buNone/>
              <a:defRPr/>
            </a:lvl2pPr>
          </a:lstStyle>
          <a:p>
            <a:pPr lvl="0"/>
            <a:r>
              <a:rPr lang="en-US" dirty="0"/>
              <a:t>Subtitle goes here</a:t>
            </a:r>
          </a:p>
        </p:txBody>
      </p:sp>
      <p:sp>
        <p:nvSpPr>
          <p:cNvPr id="8" name="Footer Placeholder 3">
            <a:extLst>
              <a:ext uri="{FF2B5EF4-FFF2-40B4-BE49-F238E27FC236}">
                <a16:creationId xmlns:a16="http://schemas.microsoft.com/office/drawing/2014/main" id="{451CE90D-C2B7-A145-B742-F4069E2952AF}"/>
              </a:ext>
            </a:extLst>
          </p:cNvPr>
          <p:cNvSpPr>
            <a:spLocks noGrp="1"/>
          </p:cNvSpPr>
          <p:nvPr>
            <p:ph type="ftr" sz="quarter" idx="3"/>
          </p:nvPr>
        </p:nvSpPr>
        <p:spPr>
          <a:xfrm>
            <a:off x="245145" y="4700588"/>
            <a:ext cx="305754" cy="273844"/>
          </a:xfrm>
          <a:prstGeom prst="rect">
            <a:avLst/>
          </a:prstGeom>
        </p:spPr>
        <p:txBody>
          <a:bodyPr vert="horz" lIns="0" tIns="0" rIns="0" bIns="0" rtlCol="0" anchor="b" anchorCtr="0"/>
          <a:lstStyle>
            <a:lvl1pPr algn="l">
              <a:defRPr sz="750" b="0" i="0">
                <a:solidFill>
                  <a:schemeClr val="tx2"/>
                </a:solidFill>
                <a:latin typeface="+mn-lt"/>
              </a:defRPr>
            </a:lvl1pPr>
          </a:lstStyle>
          <a:p>
            <a:fld id="{5116C895-348D-4FA1-AC3F-6A98EE2CBA64}" type="slidenum">
              <a:rPr lang="en-US" smtClean="0"/>
              <a:pPr/>
              <a:t>‹#›</a:t>
            </a:fld>
            <a:endParaRPr lang="en-US" dirty="0"/>
          </a:p>
        </p:txBody>
      </p:sp>
    </p:spTree>
    <p:extLst>
      <p:ext uri="{BB962C8B-B14F-4D97-AF65-F5344CB8AC3E}">
        <p14:creationId xmlns:p14="http://schemas.microsoft.com/office/powerpoint/2010/main" val="3212750299"/>
      </p:ext>
    </p:extLst>
  </p:cSld>
  <p:clrMapOvr>
    <a:masterClrMapping/>
  </p:clrMapOvr>
  <p:transition>
    <p:fade/>
  </p:transition>
  <p:extLst>
    <p:ext uri="{DCECCB84-F9BA-43D5-87BE-67443E8EF086}">
      <p15:sldGuideLst xmlns:p15="http://schemas.microsoft.com/office/powerpoint/2012/main">
        <p15:guide id="1" orient="horz" pos="3724">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lumn Char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hart Placeholder 4">
            <a:extLst>
              <a:ext uri="{FF2B5EF4-FFF2-40B4-BE49-F238E27FC236}">
                <a16:creationId xmlns:a16="http://schemas.microsoft.com/office/drawing/2014/main" id="{62F238E7-DF0B-440A-80CD-92A5852D35B8}"/>
              </a:ext>
            </a:extLst>
          </p:cNvPr>
          <p:cNvSpPr>
            <a:spLocks noGrp="1"/>
          </p:cNvSpPr>
          <p:nvPr>
            <p:ph type="chart" sz="quarter" idx="18"/>
          </p:nvPr>
        </p:nvSpPr>
        <p:spPr>
          <a:xfrm>
            <a:off x="4347713" y="1491853"/>
            <a:ext cx="4315275" cy="3063431"/>
          </a:xfrm>
        </p:spPr>
        <p:txBody>
          <a:bodyPr>
            <a:normAutofit/>
          </a:bodyPr>
          <a:lstStyle>
            <a:lvl1pPr marL="0" indent="0">
              <a:buNone/>
              <a:defRPr sz="1350">
                <a:solidFill>
                  <a:schemeClr val="tx2"/>
                </a:solidFill>
              </a:defRPr>
            </a:lvl1pPr>
          </a:lstStyle>
          <a:p>
            <a:r>
              <a:rPr lang="en-US"/>
              <a:t>Click icon to add chart</a:t>
            </a:r>
            <a:endParaRPr lang="en-AU" dirty="0"/>
          </a:p>
        </p:txBody>
      </p:sp>
      <p:sp>
        <p:nvSpPr>
          <p:cNvPr id="4" name="Text Placeholder 3"/>
          <p:cNvSpPr>
            <a:spLocks noGrp="1"/>
          </p:cNvSpPr>
          <p:nvPr>
            <p:ph type="body" sz="quarter" idx="17"/>
          </p:nvPr>
        </p:nvSpPr>
        <p:spPr>
          <a:xfrm>
            <a:off x="251222" y="1491853"/>
            <a:ext cx="3908867" cy="306343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12" name="Title Placeholder 1"/>
          <p:cNvSpPr>
            <a:spLocks noGrp="1"/>
          </p:cNvSpPr>
          <p:nvPr>
            <p:ph type="title"/>
          </p:nvPr>
        </p:nvSpPr>
        <p:spPr>
          <a:xfrm>
            <a:off x="251222" y="584338"/>
            <a:ext cx="8609000" cy="373853"/>
          </a:xfrm>
          <a:prstGeom prst="rect">
            <a:avLst/>
          </a:prstGeom>
        </p:spPr>
        <p:txBody>
          <a:bodyPr vert="horz" wrap="square" lIns="0" tIns="0" rIns="0" bIns="0" rtlCol="0" anchor="ctr">
            <a:noAutofit/>
          </a:bodyPr>
          <a:lstStyle/>
          <a:p>
            <a:r>
              <a:rPr lang="en-US"/>
              <a:t>Click to edit Master title style</a:t>
            </a:r>
            <a:endParaRPr lang="en-US" dirty="0"/>
          </a:p>
        </p:txBody>
      </p:sp>
      <p:sp>
        <p:nvSpPr>
          <p:cNvPr id="13" name="Text Placeholder 2078">
            <a:extLst>
              <a:ext uri="{FF2B5EF4-FFF2-40B4-BE49-F238E27FC236}">
                <a16:creationId xmlns:a16="http://schemas.microsoft.com/office/drawing/2014/main" id="{DE976D40-EB64-8443-8524-2F97084E2CFB}"/>
              </a:ext>
            </a:extLst>
          </p:cNvPr>
          <p:cNvSpPr>
            <a:spLocks noGrp="1"/>
          </p:cNvSpPr>
          <p:nvPr>
            <p:ph type="body" sz="quarter" idx="15" hasCustomPrompt="1"/>
          </p:nvPr>
        </p:nvSpPr>
        <p:spPr>
          <a:xfrm>
            <a:off x="251223" y="975626"/>
            <a:ext cx="8613599" cy="403368"/>
          </a:xfrm>
          <a:prstGeom prst="rect">
            <a:avLst/>
          </a:prstGeom>
        </p:spPr>
        <p:txBody>
          <a:bodyPr wrap="square" lIns="0">
            <a:noAutofit/>
          </a:bodyPr>
          <a:lstStyle>
            <a:lvl1pPr marL="0" indent="0">
              <a:buNone/>
              <a:defRPr sz="1500" b="0" i="0">
                <a:solidFill>
                  <a:schemeClr val="accent5"/>
                </a:solidFill>
                <a:latin typeface="Montserrat SemiBold" pitchFamily="2" charset="77"/>
              </a:defRPr>
            </a:lvl1pPr>
            <a:lvl2pPr marL="0" indent="0">
              <a:buNone/>
              <a:defRPr/>
            </a:lvl2pPr>
          </a:lstStyle>
          <a:p>
            <a:pPr lvl="0"/>
            <a:r>
              <a:rPr lang="en-US" dirty="0"/>
              <a:t>Subtitle goes here</a:t>
            </a:r>
          </a:p>
        </p:txBody>
      </p:sp>
      <p:sp>
        <p:nvSpPr>
          <p:cNvPr id="8" name="Footer Placeholder 3">
            <a:extLst>
              <a:ext uri="{FF2B5EF4-FFF2-40B4-BE49-F238E27FC236}">
                <a16:creationId xmlns:a16="http://schemas.microsoft.com/office/drawing/2014/main" id="{451CE90D-C2B7-A145-B742-F4069E2952AF}"/>
              </a:ext>
            </a:extLst>
          </p:cNvPr>
          <p:cNvSpPr>
            <a:spLocks noGrp="1"/>
          </p:cNvSpPr>
          <p:nvPr>
            <p:ph type="ftr" sz="quarter" idx="3"/>
          </p:nvPr>
        </p:nvSpPr>
        <p:spPr>
          <a:xfrm>
            <a:off x="245145" y="4700588"/>
            <a:ext cx="305754" cy="273844"/>
          </a:xfrm>
          <a:prstGeom prst="rect">
            <a:avLst/>
          </a:prstGeom>
        </p:spPr>
        <p:txBody>
          <a:bodyPr vert="horz" lIns="0" tIns="0" rIns="0" bIns="0" rtlCol="0" anchor="b" anchorCtr="0"/>
          <a:lstStyle>
            <a:lvl1pPr algn="l">
              <a:defRPr sz="750" b="0" i="0">
                <a:solidFill>
                  <a:schemeClr val="tx2"/>
                </a:solidFill>
                <a:latin typeface="+mn-lt"/>
              </a:defRPr>
            </a:lvl1pPr>
          </a:lstStyle>
          <a:p>
            <a:fld id="{5116C895-348D-4FA1-AC3F-6A98EE2CBA64}" type="slidenum">
              <a:rPr lang="en-US" smtClean="0"/>
              <a:pPr/>
              <a:t>‹#›</a:t>
            </a:fld>
            <a:endParaRPr lang="en-US" dirty="0"/>
          </a:p>
        </p:txBody>
      </p:sp>
    </p:spTree>
    <p:extLst>
      <p:ext uri="{BB962C8B-B14F-4D97-AF65-F5344CB8AC3E}">
        <p14:creationId xmlns:p14="http://schemas.microsoft.com/office/powerpoint/2010/main" val="3806151013"/>
      </p:ext>
    </p:extLst>
  </p:cSld>
  <p:clrMapOvr>
    <a:masterClrMapping/>
  </p:clrMapOvr>
  <p:transition>
    <p:fade/>
  </p:transition>
  <p:extLst>
    <p:ext uri="{DCECCB84-F9BA-43D5-87BE-67443E8EF086}">
      <p15:sldGuideLst xmlns:p15="http://schemas.microsoft.com/office/powerpoint/2012/main">
        <p15:guide id="1" orient="horz" pos="3724">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Multi image and tex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B2F1FE39-C0F2-944E-ADC2-E08B6382AD50}"/>
              </a:ext>
            </a:extLst>
          </p:cNvPr>
          <p:cNvSpPr>
            <a:spLocks noGrp="1"/>
          </p:cNvSpPr>
          <p:nvPr>
            <p:ph type="pic" sz="quarter" idx="33"/>
          </p:nvPr>
        </p:nvSpPr>
        <p:spPr>
          <a:xfrm>
            <a:off x="236934" y="1378993"/>
            <a:ext cx="1971000" cy="1411832"/>
          </a:xfrm>
          <a:noFill/>
        </p:spPr>
        <p:txBody>
          <a:bodyPr anchor="ctr" anchorCtr="1"/>
          <a:lstStyle>
            <a:lvl1pPr>
              <a:defRPr>
                <a:solidFill>
                  <a:schemeClr val="tx1">
                    <a:alpha val="50000"/>
                  </a:schemeClr>
                </a:solidFill>
              </a:defRPr>
            </a:lvl1pPr>
          </a:lstStyle>
          <a:p>
            <a:r>
              <a:rPr lang="en-US"/>
              <a:t>Click icon to add picture</a:t>
            </a:r>
            <a:endParaRPr lang="en-US" dirty="0"/>
          </a:p>
        </p:txBody>
      </p:sp>
      <p:sp>
        <p:nvSpPr>
          <p:cNvPr id="9" name="Picture Placeholder 3">
            <a:extLst>
              <a:ext uri="{FF2B5EF4-FFF2-40B4-BE49-F238E27FC236}">
                <a16:creationId xmlns:a16="http://schemas.microsoft.com/office/drawing/2014/main" id="{010EADF1-D8D0-154F-9B7E-17D789EB038B}"/>
              </a:ext>
            </a:extLst>
          </p:cNvPr>
          <p:cNvSpPr>
            <a:spLocks noGrp="1"/>
          </p:cNvSpPr>
          <p:nvPr>
            <p:ph type="pic" sz="quarter" idx="34"/>
          </p:nvPr>
        </p:nvSpPr>
        <p:spPr>
          <a:xfrm>
            <a:off x="6900580" y="1396429"/>
            <a:ext cx="1971000" cy="1394396"/>
          </a:xfrm>
          <a:noFill/>
        </p:spPr>
        <p:txBody>
          <a:bodyPr anchor="ctr" anchorCtr="1"/>
          <a:lstStyle>
            <a:lvl1pPr>
              <a:defRPr>
                <a:solidFill>
                  <a:schemeClr val="tx1">
                    <a:alpha val="50000"/>
                  </a:schemeClr>
                </a:solidFill>
              </a:defRPr>
            </a:lvl1pPr>
          </a:lstStyle>
          <a:p>
            <a:r>
              <a:rPr lang="en-US"/>
              <a:t>Click icon to add picture</a:t>
            </a:r>
            <a:endParaRPr lang="en-US" dirty="0"/>
          </a:p>
        </p:txBody>
      </p:sp>
      <p:sp>
        <p:nvSpPr>
          <p:cNvPr id="10" name="Picture Placeholder 3">
            <a:extLst>
              <a:ext uri="{FF2B5EF4-FFF2-40B4-BE49-F238E27FC236}">
                <a16:creationId xmlns:a16="http://schemas.microsoft.com/office/drawing/2014/main" id="{775B559C-3FE4-814B-B5AA-D677CF7850F4}"/>
              </a:ext>
            </a:extLst>
          </p:cNvPr>
          <p:cNvSpPr>
            <a:spLocks noGrp="1"/>
          </p:cNvSpPr>
          <p:nvPr>
            <p:ph type="pic" sz="quarter" idx="35"/>
          </p:nvPr>
        </p:nvSpPr>
        <p:spPr>
          <a:xfrm>
            <a:off x="4679364" y="1378993"/>
            <a:ext cx="1971000" cy="1411832"/>
          </a:xfrm>
          <a:noFill/>
        </p:spPr>
        <p:txBody>
          <a:bodyPr anchor="ctr" anchorCtr="1"/>
          <a:lstStyle>
            <a:lvl1pPr>
              <a:defRPr>
                <a:solidFill>
                  <a:schemeClr val="tx1">
                    <a:alpha val="50000"/>
                  </a:schemeClr>
                </a:solidFill>
              </a:defRPr>
            </a:lvl1pPr>
          </a:lstStyle>
          <a:p>
            <a:r>
              <a:rPr lang="en-US"/>
              <a:t>Click icon to add picture</a:t>
            </a:r>
            <a:endParaRPr lang="en-US" dirty="0"/>
          </a:p>
        </p:txBody>
      </p:sp>
      <p:sp>
        <p:nvSpPr>
          <p:cNvPr id="11" name="Picture Placeholder 3">
            <a:extLst>
              <a:ext uri="{FF2B5EF4-FFF2-40B4-BE49-F238E27FC236}">
                <a16:creationId xmlns:a16="http://schemas.microsoft.com/office/drawing/2014/main" id="{3F2AA6B3-A7A7-124A-84B4-677FC0B30967}"/>
              </a:ext>
            </a:extLst>
          </p:cNvPr>
          <p:cNvSpPr>
            <a:spLocks noGrp="1"/>
          </p:cNvSpPr>
          <p:nvPr>
            <p:ph type="pic" sz="quarter" idx="36"/>
          </p:nvPr>
        </p:nvSpPr>
        <p:spPr>
          <a:xfrm>
            <a:off x="2458149" y="1378993"/>
            <a:ext cx="1971000" cy="1411832"/>
          </a:xfrm>
          <a:noFill/>
        </p:spPr>
        <p:txBody>
          <a:bodyPr anchor="ctr" anchorCtr="1"/>
          <a:lstStyle>
            <a:lvl1pPr>
              <a:defRPr>
                <a:solidFill>
                  <a:schemeClr val="tx1">
                    <a:alpha val="50000"/>
                  </a:schemeClr>
                </a:solidFill>
              </a:defRPr>
            </a:lvl1pPr>
          </a:lstStyle>
          <a:p>
            <a:r>
              <a:rPr lang="en-US"/>
              <a:t>Click icon to add picture</a:t>
            </a:r>
            <a:endParaRPr lang="en-US" dirty="0"/>
          </a:p>
        </p:txBody>
      </p:sp>
      <p:sp>
        <p:nvSpPr>
          <p:cNvPr id="17" name="Title Placeholder 1"/>
          <p:cNvSpPr>
            <a:spLocks noGrp="1"/>
          </p:cNvSpPr>
          <p:nvPr>
            <p:ph type="title"/>
          </p:nvPr>
        </p:nvSpPr>
        <p:spPr>
          <a:xfrm>
            <a:off x="251222" y="584338"/>
            <a:ext cx="8609000" cy="373853"/>
          </a:xfrm>
          <a:prstGeom prst="rect">
            <a:avLst/>
          </a:prstGeom>
        </p:spPr>
        <p:txBody>
          <a:bodyPr vert="horz" wrap="square" lIns="0" tIns="0" rIns="0" bIns="0" rtlCol="0" anchor="ctr">
            <a:noAutofit/>
          </a:bodyPr>
          <a:lstStyle/>
          <a:p>
            <a:r>
              <a:rPr lang="en-US"/>
              <a:t>Click to edit Master title style</a:t>
            </a:r>
            <a:endParaRPr lang="en-US" dirty="0"/>
          </a:p>
        </p:txBody>
      </p:sp>
      <p:sp>
        <p:nvSpPr>
          <p:cNvPr id="18" name="Text Placeholder 2078">
            <a:extLst>
              <a:ext uri="{FF2B5EF4-FFF2-40B4-BE49-F238E27FC236}">
                <a16:creationId xmlns:a16="http://schemas.microsoft.com/office/drawing/2014/main" id="{DE976D40-EB64-8443-8524-2F97084E2CFB}"/>
              </a:ext>
            </a:extLst>
          </p:cNvPr>
          <p:cNvSpPr>
            <a:spLocks noGrp="1"/>
          </p:cNvSpPr>
          <p:nvPr>
            <p:ph type="body" sz="quarter" idx="15" hasCustomPrompt="1"/>
          </p:nvPr>
        </p:nvSpPr>
        <p:spPr>
          <a:xfrm>
            <a:off x="251223" y="975626"/>
            <a:ext cx="8613599" cy="403368"/>
          </a:xfrm>
          <a:prstGeom prst="rect">
            <a:avLst/>
          </a:prstGeom>
        </p:spPr>
        <p:txBody>
          <a:bodyPr wrap="square" lIns="0">
            <a:noAutofit/>
          </a:bodyPr>
          <a:lstStyle>
            <a:lvl1pPr marL="0" indent="0">
              <a:buNone/>
              <a:defRPr sz="1500" b="0" i="0">
                <a:solidFill>
                  <a:schemeClr val="accent5"/>
                </a:solidFill>
                <a:latin typeface="Montserrat SemiBold" pitchFamily="2" charset="77"/>
              </a:defRPr>
            </a:lvl1pPr>
            <a:lvl2pPr marL="0" indent="0">
              <a:buNone/>
              <a:defRPr/>
            </a:lvl2pPr>
          </a:lstStyle>
          <a:p>
            <a:pPr lvl="0"/>
            <a:r>
              <a:rPr lang="en-US" dirty="0"/>
              <a:t>Subtitle goes here</a:t>
            </a:r>
          </a:p>
        </p:txBody>
      </p:sp>
      <p:sp>
        <p:nvSpPr>
          <p:cNvPr id="20" name="Text Placeholder 19"/>
          <p:cNvSpPr>
            <a:spLocks noGrp="1"/>
          </p:cNvSpPr>
          <p:nvPr>
            <p:ph type="body" sz="quarter" idx="37"/>
          </p:nvPr>
        </p:nvSpPr>
        <p:spPr>
          <a:xfrm>
            <a:off x="236935" y="2934891"/>
            <a:ext cx="1970484" cy="15668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22" name="Text Placeholder 21"/>
          <p:cNvSpPr>
            <a:spLocks noGrp="1"/>
          </p:cNvSpPr>
          <p:nvPr>
            <p:ph type="body" sz="quarter" idx="38"/>
          </p:nvPr>
        </p:nvSpPr>
        <p:spPr>
          <a:xfrm>
            <a:off x="2432448" y="2934891"/>
            <a:ext cx="2055019" cy="15668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24" name="Text Placeholder 23"/>
          <p:cNvSpPr>
            <a:spLocks noGrp="1"/>
          </p:cNvSpPr>
          <p:nvPr>
            <p:ph type="body" sz="quarter" idx="39"/>
          </p:nvPr>
        </p:nvSpPr>
        <p:spPr>
          <a:xfrm>
            <a:off x="4679156" y="2934891"/>
            <a:ext cx="1971675" cy="15668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26" name="Text Placeholder 25"/>
          <p:cNvSpPr>
            <a:spLocks noGrp="1"/>
          </p:cNvSpPr>
          <p:nvPr>
            <p:ph type="body" sz="quarter" idx="40"/>
          </p:nvPr>
        </p:nvSpPr>
        <p:spPr>
          <a:xfrm>
            <a:off x="6900863" y="2934891"/>
            <a:ext cx="1970485" cy="15668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4" name="Footer Placeholder 3">
            <a:extLst>
              <a:ext uri="{FF2B5EF4-FFF2-40B4-BE49-F238E27FC236}">
                <a16:creationId xmlns:a16="http://schemas.microsoft.com/office/drawing/2014/main" id="{451CE90D-C2B7-A145-B742-F4069E2952AF}"/>
              </a:ext>
            </a:extLst>
          </p:cNvPr>
          <p:cNvSpPr>
            <a:spLocks noGrp="1"/>
          </p:cNvSpPr>
          <p:nvPr>
            <p:ph type="ftr" sz="quarter" idx="3"/>
          </p:nvPr>
        </p:nvSpPr>
        <p:spPr>
          <a:xfrm>
            <a:off x="245145" y="4700588"/>
            <a:ext cx="305754" cy="273844"/>
          </a:xfrm>
          <a:prstGeom prst="rect">
            <a:avLst/>
          </a:prstGeom>
        </p:spPr>
        <p:txBody>
          <a:bodyPr vert="horz" lIns="0" tIns="0" rIns="0" bIns="0" rtlCol="0" anchor="b" anchorCtr="0"/>
          <a:lstStyle>
            <a:lvl1pPr algn="l">
              <a:defRPr sz="750" b="0" i="0">
                <a:solidFill>
                  <a:schemeClr val="tx2"/>
                </a:solidFill>
                <a:latin typeface="+mn-lt"/>
              </a:defRPr>
            </a:lvl1pPr>
          </a:lstStyle>
          <a:p>
            <a:fld id="{5116C895-348D-4FA1-AC3F-6A98EE2CBA64}" type="slidenum">
              <a:rPr lang="en-US" smtClean="0"/>
              <a:pPr/>
              <a:t>‹#›</a:t>
            </a:fld>
            <a:endParaRPr lang="en-US" dirty="0"/>
          </a:p>
        </p:txBody>
      </p:sp>
    </p:spTree>
    <p:extLst>
      <p:ext uri="{BB962C8B-B14F-4D97-AF65-F5344CB8AC3E}">
        <p14:creationId xmlns:p14="http://schemas.microsoft.com/office/powerpoint/2010/main" val="1456676943"/>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Divider -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NSW Government Logo."/>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10947" y="4383692"/>
            <a:ext cx="540000" cy="583886"/>
          </a:xfrm>
          <a:prstGeom prst="rect">
            <a:avLst/>
          </a:prstGeom>
        </p:spPr>
      </p:pic>
      <p:sp>
        <p:nvSpPr>
          <p:cNvPr id="28" name="Text Placeholder 2078">
            <a:extLst>
              <a:ext uri="{FF2B5EF4-FFF2-40B4-BE49-F238E27FC236}">
                <a16:creationId xmlns:a16="http://schemas.microsoft.com/office/drawing/2014/main" id="{D3261B0B-59AF-AC42-8E88-1F4183CADE4A}"/>
              </a:ext>
            </a:extLst>
          </p:cNvPr>
          <p:cNvSpPr>
            <a:spLocks noGrp="1"/>
          </p:cNvSpPr>
          <p:nvPr>
            <p:ph type="body" sz="quarter" idx="15" hasCustomPrompt="1"/>
          </p:nvPr>
        </p:nvSpPr>
        <p:spPr>
          <a:xfrm>
            <a:off x="4671568" y="2370741"/>
            <a:ext cx="3477026" cy="698714"/>
          </a:xfrm>
          <a:prstGeom prst="rect">
            <a:avLst/>
          </a:prstGeom>
        </p:spPr>
        <p:txBody>
          <a:bodyPr wrap="square" lIns="0">
            <a:noAutofit/>
          </a:bodyPr>
          <a:lstStyle>
            <a:lvl1pPr marL="0" indent="0">
              <a:buNone/>
              <a:defRPr sz="1500" b="0" i="0">
                <a:solidFill>
                  <a:schemeClr val="bg1"/>
                </a:solidFill>
                <a:latin typeface="Arial" panose="020B0604020202020204" pitchFamily="34" charset="0"/>
                <a:cs typeface="Arial" panose="020B0604020202020204" pitchFamily="34" charset="0"/>
              </a:defRPr>
            </a:lvl1pPr>
            <a:lvl2pPr marL="0" indent="0">
              <a:buNone/>
              <a:defRPr/>
            </a:lvl2pPr>
          </a:lstStyle>
          <a:p>
            <a:pPr lvl="0"/>
            <a:r>
              <a:rPr lang="en-US" dirty="0"/>
              <a:t>Subtitle goes here</a:t>
            </a:r>
          </a:p>
        </p:txBody>
      </p:sp>
      <p:sp>
        <p:nvSpPr>
          <p:cNvPr id="17" name="Title 8">
            <a:extLst>
              <a:ext uri="{FF2B5EF4-FFF2-40B4-BE49-F238E27FC236}">
                <a16:creationId xmlns:a16="http://schemas.microsoft.com/office/drawing/2014/main" id="{4C77762C-D1E8-41D0-BDF5-16B2E2FB0FDA}"/>
              </a:ext>
            </a:extLst>
          </p:cNvPr>
          <p:cNvSpPr>
            <a:spLocks noGrp="1"/>
          </p:cNvSpPr>
          <p:nvPr>
            <p:ph type="title" hasCustomPrompt="1"/>
          </p:nvPr>
        </p:nvSpPr>
        <p:spPr>
          <a:xfrm>
            <a:off x="4671570" y="1451861"/>
            <a:ext cx="3477025" cy="830997"/>
          </a:xfrm>
        </p:spPr>
        <p:txBody>
          <a:bodyPr anchor="b">
            <a:noAutofit/>
          </a:bodyPr>
          <a:lstStyle>
            <a:lvl1pPr>
              <a:lnSpc>
                <a:spcPct val="90000"/>
              </a:lnSpc>
              <a:defRPr sz="3000">
                <a:solidFill>
                  <a:schemeClr val="bg1"/>
                </a:solidFill>
              </a:defRPr>
            </a:lvl1pPr>
          </a:lstStyle>
          <a:p>
            <a:r>
              <a:rPr lang="en-US" dirty="0"/>
              <a:t>Divider title goes here</a:t>
            </a:r>
            <a:endParaRPr lang="en-AU" dirty="0"/>
          </a:p>
        </p:txBody>
      </p:sp>
      <p:sp>
        <p:nvSpPr>
          <p:cNvPr id="4" name="Oval 3" descr="Students at a computer" title="Students"/>
          <p:cNvSpPr/>
          <p:nvPr userDrawn="1"/>
        </p:nvSpPr>
        <p:spPr>
          <a:xfrm>
            <a:off x="306969" y="445800"/>
            <a:ext cx="4191444" cy="4191444"/>
          </a:xfrm>
          <a:prstGeom prst="ellipse">
            <a:avLst/>
          </a:prstGeom>
          <a:blipFill dpi="0" rotWithShape="1">
            <a:blip r:embed="rId4"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AU" sz="1500" dirty="0" err="1"/>
          </a:p>
        </p:txBody>
      </p:sp>
      <p:cxnSp>
        <p:nvCxnSpPr>
          <p:cNvPr id="19" name="Straight Connector 18">
            <a:extLst>
              <a:ext uri="{FF2B5EF4-FFF2-40B4-BE49-F238E27FC236}">
                <a16:creationId xmlns:a16="http://schemas.microsoft.com/office/drawing/2014/main" id="{00741CFD-7DEE-490C-8563-C8C4EF3060AD}"/>
              </a:ext>
              <a:ext uri="{C183D7F6-B498-43B3-948B-1728B52AA6E4}">
                <adec:decorative xmlns:adec="http://schemas.microsoft.com/office/drawing/2017/decorative" val="1"/>
              </a:ext>
            </a:extLst>
          </p:cNvPr>
          <p:cNvCxnSpPr/>
          <p:nvPr userDrawn="1"/>
        </p:nvCxnSpPr>
        <p:spPr>
          <a:xfrm>
            <a:off x="252797" y="291325"/>
            <a:ext cx="0" cy="81000"/>
          </a:xfrm>
          <a:prstGeom prst="line">
            <a:avLst/>
          </a:prstGeom>
          <a:ln w="31750">
            <a:solidFill>
              <a:schemeClr val="accent5"/>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1875D8F5-C831-4AC7-AE09-4DA65EE17051}"/>
              </a:ext>
            </a:extLst>
          </p:cNvPr>
          <p:cNvSpPr txBox="1"/>
          <p:nvPr userDrawn="1"/>
        </p:nvSpPr>
        <p:spPr>
          <a:xfrm>
            <a:off x="306969" y="274122"/>
            <a:ext cx="1311256" cy="115416"/>
          </a:xfrm>
          <a:prstGeom prst="rect">
            <a:avLst/>
          </a:prstGeom>
          <a:noFill/>
        </p:spPr>
        <p:txBody>
          <a:bodyPr wrap="none" lIns="0" tIns="0" rIns="0" bIns="0" rtlCol="0">
            <a:spAutoFit/>
          </a:bodyPr>
          <a:lstStyle/>
          <a:p>
            <a:r>
              <a:rPr lang="en-AU" sz="750" b="0" i="0" dirty="0">
                <a:solidFill>
                  <a:schemeClr val="bg1"/>
                </a:solidFill>
                <a:latin typeface="Arial" panose="020B0604020202020204" pitchFamily="34" charset="0"/>
                <a:cs typeface="Arial" panose="020B0604020202020204" pitchFamily="34" charset="0"/>
              </a:rPr>
              <a:t>NSW Department of Education</a:t>
            </a:r>
          </a:p>
        </p:txBody>
      </p:sp>
    </p:spTree>
    <p:extLst>
      <p:ext uri="{BB962C8B-B14F-4D97-AF65-F5344CB8AC3E}">
        <p14:creationId xmlns:p14="http://schemas.microsoft.com/office/powerpoint/2010/main" val="2474954805"/>
      </p:ext>
    </p:extLst>
  </p:cSld>
  <p:clrMapOvr>
    <a:masterClrMapping/>
  </p:clrMapOvr>
  <p:transition>
    <p:fade/>
  </p:transition>
  <p:extLst mod="1">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Divider -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8" name="Text Placeholder 2078">
            <a:extLst>
              <a:ext uri="{FF2B5EF4-FFF2-40B4-BE49-F238E27FC236}">
                <a16:creationId xmlns:a16="http://schemas.microsoft.com/office/drawing/2014/main" id="{D3261B0B-59AF-AC42-8E88-1F4183CADE4A}"/>
              </a:ext>
            </a:extLst>
          </p:cNvPr>
          <p:cNvSpPr>
            <a:spLocks noGrp="1"/>
          </p:cNvSpPr>
          <p:nvPr>
            <p:ph type="body" sz="quarter" idx="15" hasCustomPrompt="1"/>
          </p:nvPr>
        </p:nvSpPr>
        <p:spPr>
          <a:xfrm>
            <a:off x="278606" y="3036567"/>
            <a:ext cx="3477026" cy="678739"/>
          </a:xfrm>
          <a:prstGeom prst="rect">
            <a:avLst/>
          </a:prstGeom>
        </p:spPr>
        <p:txBody>
          <a:bodyPr wrap="square" lIns="0">
            <a:noAutofit/>
          </a:bodyPr>
          <a:lstStyle>
            <a:lvl1pPr marL="0" indent="0">
              <a:buNone/>
              <a:defRPr sz="1500" b="0" i="0">
                <a:solidFill>
                  <a:schemeClr val="bg1"/>
                </a:solidFill>
                <a:latin typeface="Arial" panose="020B0604020202020204" pitchFamily="34" charset="0"/>
                <a:cs typeface="Arial" panose="020B0604020202020204" pitchFamily="34" charset="0"/>
              </a:defRPr>
            </a:lvl1pPr>
            <a:lvl2pPr marL="0" indent="0">
              <a:buNone/>
              <a:defRPr/>
            </a:lvl2pPr>
          </a:lstStyle>
          <a:p>
            <a:pPr lvl="0"/>
            <a:r>
              <a:rPr lang="en-US" dirty="0"/>
              <a:t>Subtitle goes here</a:t>
            </a:r>
          </a:p>
        </p:txBody>
      </p:sp>
      <p:sp>
        <p:nvSpPr>
          <p:cNvPr id="17" name="Title 8">
            <a:extLst>
              <a:ext uri="{FF2B5EF4-FFF2-40B4-BE49-F238E27FC236}">
                <a16:creationId xmlns:a16="http://schemas.microsoft.com/office/drawing/2014/main" id="{4C77762C-D1E8-41D0-BDF5-16B2E2FB0FDA}"/>
              </a:ext>
            </a:extLst>
          </p:cNvPr>
          <p:cNvSpPr>
            <a:spLocks noGrp="1"/>
          </p:cNvSpPr>
          <p:nvPr>
            <p:ph type="title" hasCustomPrompt="1"/>
          </p:nvPr>
        </p:nvSpPr>
        <p:spPr>
          <a:xfrm>
            <a:off x="278607" y="2117686"/>
            <a:ext cx="3477025" cy="830997"/>
          </a:xfrm>
        </p:spPr>
        <p:txBody>
          <a:bodyPr anchor="b">
            <a:noAutofit/>
          </a:bodyPr>
          <a:lstStyle>
            <a:lvl1pPr>
              <a:lnSpc>
                <a:spcPct val="90000"/>
              </a:lnSpc>
              <a:defRPr sz="3000">
                <a:solidFill>
                  <a:schemeClr val="bg1"/>
                </a:solidFill>
              </a:defRPr>
            </a:lvl1pPr>
          </a:lstStyle>
          <a:p>
            <a:r>
              <a:rPr lang="en-US" dirty="0"/>
              <a:t>Divider title goes here</a:t>
            </a:r>
            <a:endParaRPr lang="en-AU" dirty="0"/>
          </a:p>
        </p:txBody>
      </p:sp>
      <p:cxnSp>
        <p:nvCxnSpPr>
          <p:cNvPr id="19" name="Straight Connector 18">
            <a:extLst>
              <a:ext uri="{FF2B5EF4-FFF2-40B4-BE49-F238E27FC236}">
                <a16:creationId xmlns:a16="http://schemas.microsoft.com/office/drawing/2014/main" id="{00741CFD-7DEE-490C-8563-C8C4EF3060AD}"/>
              </a:ext>
              <a:ext uri="{C183D7F6-B498-43B3-948B-1728B52AA6E4}">
                <adec:decorative xmlns:adec="http://schemas.microsoft.com/office/drawing/2017/decorative" val="1"/>
              </a:ext>
            </a:extLst>
          </p:cNvPr>
          <p:cNvCxnSpPr/>
          <p:nvPr userDrawn="1"/>
        </p:nvCxnSpPr>
        <p:spPr>
          <a:xfrm>
            <a:off x="252797" y="291325"/>
            <a:ext cx="0" cy="81000"/>
          </a:xfrm>
          <a:prstGeom prst="line">
            <a:avLst/>
          </a:prstGeom>
          <a:ln w="31750">
            <a:solidFill>
              <a:schemeClr val="accent5"/>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1875D8F5-C831-4AC7-AE09-4DA65EE17051}"/>
              </a:ext>
            </a:extLst>
          </p:cNvPr>
          <p:cNvSpPr txBox="1"/>
          <p:nvPr userDrawn="1"/>
        </p:nvSpPr>
        <p:spPr>
          <a:xfrm>
            <a:off x="306969" y="274122"/>
            <a:ext cx="1311256" cy="115416"/>
          </a:xfrm>
          <a:prstGeom prst="rect">
            <a:avLst/>
          </a:prstGeom>
          <a:noFill/>
        </p:spPr>
        <p:txBody>
          <a:bodyPr wrap="none" lIns="0" tIns="0" rIns="0" bIns="0" rtlCol="0">
            <a:spAutoFit/>
          </a:bodyPr>
          <a:lstStyle/>
          <a:p>
            <a:r>
              <a:rPr lang="en-AU" sz="750" b="0" i="0" dirty="0">
                <a:solidFill>
                  <a:schemeClr val="bg1"/>
                </a:solidFill>
                <a:latin typeface="Arial" panose="020B0604020202020204" pitchFamily="34" charset="0"/>
                <a:cs typeface="Arial" panose="020B0604020202020204" pitchFamily="34" charset="0"/>
              </a:rPr>
              <a:t>NSW Department of Education</a:t>
            </a:r>
          </a:p>
        </p:txBody>
      </p:sp>
      <p:pic>
        <p:nvPicPr>
          <p:cNvPr id="9" name="Picture 8" descr="NSW Government Logo."/>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52797" y="4390988"/>
            <a:ext cx="540000" cy="583886"/>
          </a:xfrm>
          <a:prstGeom prst="rect">
            <a:avLst/>
          </a:prstGeom>
        </p:spPr>
      </p:pic>
    </p:spTree>
    <p:extLst>
      <p:ext uri="{BB962C8B-B14F-4D97-AF65-F5344CB8AC3E}">
        <p14:creationId xmlns:p14="http://schemas.microsoft.com/office/powerpoint/2010/main" val="2302107652"/>
      </p:ext>
    </p:extLst>
  </p:cSld>
  <p:clrMapOvr>
    <a:masterClrMapping/>
  </p:clrMapOvr>
  <p:transition>
    <p:fade/>
  </p:transition>
  <p:extLst mod="1">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Divider -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NSW Government Logo" title="NSW Government Logo"/>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52797" y="4390988"/>
            <a:ext cx="540000" cy="583886"/>
          </a:xfrm>
          <a:prstGeom prst="rect">
            <a:avLst/>
          </a:prstGeom>
        </p:spPr>
      </p:pic>
      <p:sp>
        <p:nvSpPr>
          <p:cNvPr id="9" name="Oval 8" descr="Student writing at his desk"/>
          <p:cNvSpPr/>
          <p:nvPr userDrawn="1"/>
        </p:nvSpPr>
        <p:spPr>
          <a:xfrm>
            <a:off x="4327398" y="164981"/>
            <a:ext cx="4793742" cy="4793742"/>
          </a:xfrm>
          <a:prstGeom prst="ellipse">
            <a:avLst/>
          </a:prstGeom>
          <a:blipFill dpi="0" rotWithShape="1">
            <a:blip r:embed="rId4"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AU" sz="1500" dirty="0" err="1"/>
          </a:p>
        </p:txBody>
      </p:sp>
      <p:sp>
        <p:nvSpPr>
          <p:cNvPr id="28" name="Text Placeholder 2078">
            <a:extLst>
              <a:ext uri="{FF2B5EF4-FFF2-40B4-BE49-F238E27FC236}">
                <a16:creationId xmlns:a16="http://schemas.microsoft.com/office/drawing/2014/main" id="{D3261B0B-59AF-AC42-8E88-1F4183CADE4A}"/>
              </a:ext>
            </a:extLst>
          </p:cNvPr>
          <p:cNvSpPr>
            <a:spLocks noGrp="1"/>
          </p:cNvSpPr>
          <p:nvPr>
            <p:ph type="body" sz="quarter" idx="15" hasCustomPrompt="1"/>
          </p:nvPr>
        </p:nvSpPr>
        <p:spPr>
          <a:xfrm>
            <a:off x="278606" y="3036566"/>
            <a:ext cx="3477026" cy="931752"/>
          </a:xfrm>
          <a:prstGeom prst="rect">
            <a:avLst/>
          </a:prstGeom>
        </p:spPr>
        <p:txBody>
          <a:bodyPr wrap="square" lIns="0">
            <a:noAutofit/>
          </a:bodyPr>
          <a:lstStyle>
            <a:lvl1pPr marL="0" indent="0">
              <a:buNone/>
              <a:defRPr sz="1500" b="0" i="0">
                <a:solidFill>
                  <a:schemeClr val="bg1"/>
                </a:solidFill>
                <a:latin typeface="Arial" panose="020B0604020202020204" pitchFamily="34" charset="0"/>
                <a:cs typeface="Arial" panose="020B0604020202020204" pitchFamily="34" charset="0"/>
              </a:defRPr>
            </a:lvl1pPr>
            <a:lvl2pPr marL="0" indent="0">
              <a:buNone/>
              <a:defRPr/>
            </a:lvl2pPr>
          </a:lstStyle>
          <a:p>
            <a:pPr lvl="0"/>
            <a:r>
              <a:rPr lang="en-US" dirty="0"/>
              <a:t>Subtitle goes here</a:t>
            </a:r>
          </a:p>
        </p:txBody>
      </p:sp>
      <p:sp>
        <p:nvSpPr>
          <p:cNvPr id="17" name="Title 8">
            <a:extLst>
              <a:ext uri="{FF2B5EF4-FFF2-40B4-BE49-F238E27FC236}">
                <a16:creationId xmlns:a16="http://schemas.microsoft.com/office/drawing/2014/main" id="{4C77762C-D1E8-41D0-BDF5-16B2E2FB0FDA}"/>
              </a:ext>
            </a:extLst>
          </p:cNvPr>
          <p:cNvSpPr>
            <a:spLocks noGrp="1"/>
          </p:cNvSpPr>
          <p:nvPr>
            <p:ph type="title" hasCustomPrompt="1"/>
          </p:nvPr>
        </p:nvSpPr>
        <p:spPr>
          <a:xfrm>
            <a:off x="278607" y="2117686"/>
            <a:ext cx="3477025" cy="830997"/>
          </a:xfrm>
        </p:spPr>
        <p:txBody>
          <a:bodyPr anchor="b">
            <a:noAutofit/>
          </a:bodyPr>
          <a:lstStyle>
            <a:lvl1pPr>
              <a:lnSpc>
                <a:spcPct val="90000"/>
              </a:lnSpc>
              <a:defRPr sz="3000">
                <a:solidFill>
                  <a:schemeClr val="bg1"/>
                </a:solidFill>
              </a:defRPr>
            </a:lvl1pPr>
          </a:lstStyle>
          <a:p>
            <a:r>
              <a:rPr lang="en-US" dirty="0"/>
              <a:t>Divider title goes here</a:t>
            </a:r>
            <a:endParaRPr lang="en-AU" dirty="0"/>
          </a:p>
        </p:txBody>
      </p:sp>
      <p:cxnSp>
        <p:nvCxnSpPr>
          <p:cNvPr id="19" name="Straight Connector 18">
            <a:extLst>
              <a:ext uri="{FF2B5EF4-FFF2-40B4-BE49-F238E27FC236}">
                <a16:creationId xmlns:a16="http://schemas.microsoft.com/office/drawing/2014/main" id="{00741CFD-7DEE-490C-8563-C8C4EF3060AD}"/>
              </a:ext>
              <a:ext uri="{C183D7F6-B498-43B3-948B-1728B52AA6E4}">
                <adec:decorative xmlns:adec="http://schemas.microsoft.com/office/drawing/2017/decorative" val="1"/>
              </a:ext>
            </a:extLst>
          </p:cNvPr>
          <p:cNvCxnSpPr/>
          <p:nvPr userDrawn="1"/>
        </p:nvCxnSpPr>
        <p:spPr>
          <a:xfrm>
            <a:off x="252797" y="291325"/>
            <a:ext cx="0" cy="81000"/>
          </a:xfrm>
          <a:prstGeom prst="line">
            <a:avLst/>
          </a:prstGeom>
          <a:ln w="31750">
            <a:solidFill>
              <a:schemeClr val="accent5"/>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1875D8F5-C831-4AC7-AE09-4DA65EE17051}"/>
              </a:ext>
            </a:extLst>
          </p:cNvPr>
          <p:cNvSpPr txBox="1"/>
          <p:nvPr userDrawn="1"/>
        </p:nvSpPr>
        <p:spPr>
          <a:xfrm>
            <a:off x="306969" y="274122"/>
            <a:ext cx="1311256" cy="115416"/>
          </a:xfrm>
          <a:prstGeom prst="rect">
            <a:avLst/>
          </a:prstGeom>
          <a:noFill/>
        </p:spPr>
        <p:txBody>
          <a:bodyPr wrap="none" lIns="0" tIns="0" rIns="0" bIns="0" rtlCol="0">
            <a:spAutoFit/>
          </a:bodyPr>
          <a:lstStyle/>
          <a:p>
            <a:r>
              <a:rPr lang="en-AU" sz="750" b="0" i="0" dirty="0">
                <a:solidFill>
                  <a:schemeClr val="bg1"/>
                </a:solidFill>
                <a:latin typeface="Arial" panose="020B0604020202020204" pitchFamily="34" charset="0"/>
                <a:cs typeface="Arial" panose="020B0604020202020204" pitchFamily="34" charset="0"/>
              </a:rPr>
              <a:t>NSW Department of Education</a:t>
            </a:r>
          </a:p>
        </p:txBody>
      </p:sp>
    </p:spTree>
    <p:extLst>
      <p:ext uri="{BB962C8B-B14F-4D97-AF65-F5344CB8AC3E}">
        <p14:creationId xmlns:p14="http://schemas.microsoft.com/office/powerpoint/2010/main" val="1292912095"/>
      </p:ext>
    </p:extLst>
  </p:cSld>
  <p:clrMapOvr>
    <a:masterClrMapping/>
  </p:clrMapOvr>
  <p:transition>
    <p:fade/>
  </p:transition>
  <p:extLst mod="1">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Divider - 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Picture 9" descr="NSW Government Logo."/>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14742" y="4421173"/>
            <a:ext cx="540000" cy="589739"/>
          </a:xfrm>
          <a:prstGeom prst="rect">
            <a:avLst/>
          </a:prstGeom>
        </p:spPr>
      </p:pic>
      <p:sp>
        <p:nvSpPr>
          <p:cNvPr id="9" name="Oval 8" descr="Student writing at his desk"/>
          <p:cNvSpPr/>
          <p:nvPr userDrawn="1"/>
        </p:nvSpPr>
        <p:spPr>
          <a:xfrm>
            <a:off x="5095439" y="1038688"/>
            <a:ext cx="3722306" cy="3722306"/>
          </a:xfrm>
          <a:prstGeom prst="ellipse">
            <a:avLst/>
          </a:prstGeom>
          <a:blipFill dpi="0" rotWithShape="1">
            <a:blip r:embed="rId4" cstate="screen">
              <a:extLst>
                <a:ext uri="{28A0092B-C50C-407E-A947-70E740481C1C}">
                  <a14:useLocalDpi xmlns:a14="http://schemas.microsoft.com/office/drawing/2010/main"/>
                </a:ext>
              </a:extLst>
            </a:blip>
            <a:srcRect/>
            <a:stretch>
              <a:fillRect t="179"/>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AU" sz="1500" dirty="0" err="1">
              <a:solidFill>
                <a:schemeClr val="tx1"/>
              </a:solidFill>
            </a:endParaRPr>
          </a:p>
        </p:txBody>
      </p:sp>
      <p:sp>
        <p:nvSpPr>
          <p:cNvPr id="28" name="Text Placeholder 2078">
            <a:extLst>
              <a:ext uri="{FF2B5EF4-FFF2-40B4-BE49-F238E27FC236}">
                <a16:creationId xmlns:a16="http://schemas.microsoft.com/office/drawing/2014/main" id="{D3261B0B-59AF-AC42-8E88-1F4183CADE4A}"/>
              </a:ext>
            </a:extLst>
          </p:cNvPr>
          <p:cNvSpPr>
            <a:spLocks noGrp="1"/>
          </p:cNvSpPr>
          <p:nvPr>
            <p:ph type="body" sz="quarter" idx="15" hasCustomPrompt="1"/>
          </p:nvPr>
        </p:nvSpPr>
        <p:spPr>
          <a:xfrm>
            <a:off x="270246" y="3036566"/>
            <a:ext cx="3477026" cy="1184766"/>
          </a:xfrm>
          <a:prstGeom prst="rect">
            <a:avLst/>
          </a:prstGeom>
        </p:spPr>
        <p:txBody>
          <a:bodyPr wrap="square" lIns="0">
            <a:noAutofit/>
          </a:bodyPr>
          <a:lstStyle>
            <a:lvl1pPr marL="0" indent="0">
              <a:buNone/>
              <a:defRPr sz="1500" b="0" i="0">
                <a:solidFill>
                  <a:schemeClr val="tx2"/>
                </a:solidFill>
                <a:latin typeface="Arial" panose="020B0604020202020204" pitchFamily="34" charset="0"/>
                <a:cs typeface="Arial" panose="020B0604020202020204" pitchFamily="34" charset="0"/>
              </a:defRPr>
            </a:lvl1pPr>
            <a:lvl2pPr marL="0" indent="0">
              <a:buNone/>
              <a:defRPr/>
            </a:lvl2pPr>
          </a:lstStyle>
          <a:p>
            <a:pPr lvl="0"/>
            <a:r>
              <a:rPr lang="en-US" dirty="0"/>
              <a:t>Subtitle goes here</a:t>
            </a:r>
          </a:p>
        </p:txBody>
      </p:sp>
      <p:sp>
        <p:nvSpPr>
          <p:cNvPr id="17" name="Title 8">
            <a:extLst>
              <a:ext uri="{FF2B5EF4-FFF2-40B4-BE49-F238E27FC236}">
                <a16:creationId xmlns:a16="http://schemas.microsoft.com/office/drawing/2014/main" id="{4C77762C-D1E8-41D0-BDF5-16B2E2FB0FDA}"/>
              </a:ext>
            </a:extLst>
          </p:cNvPr>
          <p:cNvSpPr>
            <a:spLocks noGrp="1"/>
          </p:cNvSpPr>
          <p:nvPr>
            <p:ph type="title" hasCustomPrompt="1"/>
          </p:nvPr>
        </p:nvSpPr>
        <p:spPr>
          <a:xfrm>
            <a:off x="270246" y="2117686"/>
            <a:ext cx="3477025" cy="830997"/>
          </a:xfrm>
        </p:spPr>
        <p:txBody>
          <a:bodyPr anchor="b">
            <a:noAutofit/>
          </a:bodyPr>
          <a:lstStyle>
            <a:lvl1pPr>
              <a:lnSpc>
                <a:spcPct val="90000"/>
              </a:lnSpc>
              <a:defRPr sz="3000">
                <a:solidFill>
                  <a:schemeClr val="tx1"/>
                </a:solidFill>
              </a:defRPr>
            </a:lvl1pPr>
          </a:lstStyle>
          <a:p>
            <a:r>
              <a:rPr lang="en-US" dirty="0"/>
              <a:t>Divider title goes here</a:t>
            </a:r>
            <a:endParaRPr lang="en-AU" dirty="0"/>
          </a:p>
        </p:txBody>
      </p:sp>
      <p:cxnSp>
        <p:nvCxnSpPr>
          <p:cNvPr id="19" name="Straight Connector 18">
            <a:extLst>
              <a:ext uri="{FF2B5EF4-FFF2-40B4-BE49-F238E27FC236}">
                <a16:creationId xmlns:a16="http://schemas.microsoft.com/office/drawing/2014/main" id="{00741CFD-7DEE-490C-8563-C8C4EF3060AD}"/>
              </a:ext>
              <a:ext uri="{C183D7F6-B498-43B3-948B-1728B52AA6E4}">
                <adec:decorative xmlns:adec="http://schemas.microsoft.com/office/drawing/2017/decorative" val="1"/>
              </a:ext>
            </a:extLst>
          </p:cNvPr>
          <p:cNvCxnSpPr/>
          <p:nvPr userDrawn="1"/>
        </p:nvCxnSpPr>
        <p:spPr>
          <a:xfrm>
            <a:off x="252797" y="291325"/>
            <a:ext cx="0" cy="81000"/>
          </a:xfrm>
          <a:prstGeom prst="line">
            <a:avLst/>
          </a:prstGeom>
          <a:ln w="31750">
            <a:solidFill>
              <a:schemeClr val="accent5"/>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1875D8F5-C831-4AC7-AE09-4DA65EE17051}"/>
              </a:ext>
            </a:extLst>
          </p:cNvPr>
          <p:cNvSpPr txBox="1"/>
          <p:nvPr userDrawn="1"/>
        </p:nvSpPr>
        <p:spPr>
          <a:xfrm>
            <a:off x="306969" y="274122"/>
            <a:ext cx="1311256" cy="115416"/>
          </a:xfrm>
          <a:prstGeom prst="rect">
            <a:avLst/>
          </a:prstGeom>
          <a:noFill/>
        </p:spPr>
        <p:txBody>
          <a:bodyPr wrap="none" lIns="0" tIns="0" rIns="0" bIns="0" rtlCol="0">
            <a:spAutoFit/>
          </a:bodyPr>
          <a:lstStyle/>
          <a:p>
            <a:r>
              <a:rPr lang="en-AU" sz="750" b="0" i="0" dirty="0">
                <a:solidFill>
                  <a:schemeClr val="tx1"/>
                </a:solidFill>
                <a:latin typeface="Arial" panose="020B0604020202020204" pitchFamily="34" charset="0"/>
                <a:cs typeface="Arial" panose="020B0604020202020204" pitchFamily="34" charset="0"/>
              </a:rPr>
              <a:t>NSW Department of Education</a:t>
            </a:r>
          </a:p>
        </p:txBody>
      </p:sp>
    </p:spTree>
    <p:extLst>
      <p:ext uri="{BB962C8B-B14F-4D97-AF65-F5344CB8AC3E}">
        <p14:creationId xmlns:p14="http://schemas.microsoft.com/office/powerpoint/2010/main" val="1256166414"/>
      </p:ext>
    </p:extLst>
  </p:cSld>
  <p:clrMapOvr>
    <a:masterClrMapping/>
  </p:clrMapOvr>
  <p:transition>
    <p:fade/>
  </p:transition>
  <p:extLst mod="1">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Divider- 6">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descr="NSW Government Logo.&#10;"/>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71529" y="4421173"/>
            <a:ext cx="540000" cy="589739"/>
          </a:xfrm>
          <a:prstGeom prst="rect">
            <a:avLst/>
          </a:prstGeom>
        </p:spPr>
      </p:pic>
      <p:sp>
        <p:nvSpPr>
          <p:cNvPr id="28" name="Text Placeholder 2078">
            <a:extLst>
              <a:ext uri="{FF2B5EF4-FFF2-40B4-BE49-F238E27FC236}">
                <a16:creationId xmlns:a16="http://schemas.microsoft.com/office/drawing/2014/main" id="{D3261B0B-59AF-AC42-8E88-1F4183CADE4A}"/>
              </a:ext>
            </a:extLst>
          </p:cNvPr>
          <p:cNvSpPr>
            <a:spLocks noGrp="1"/>
          </p:cNvSpPr>
          <p:nvPr>
            <p:ph type="body" sz="quarter" idx="15" hasCustomPrompt="1"/>
          </p:nvPr>
        </p:nvSpPr>
        <p:spPr>
          <a:xfrm>
            <a:off x="278606" y="3036567"/>
            <a:ext cx="3477026" cy="1325237"/>
          </a:xfrm>
          <a:prstGeom prst="rect">
            <a:avLst/>
          </a:prstGeom>
        </p:spPr>
        <p:txBody>
          <a:bodyPr wrap="square" lIns="0">
            <a:noAutofit/>
          </a:bodyPr>
          <a:lstStyle>
            <a:lvl1pPr marL="0" indent="0">
              <a:buNone/>
              <a:defRPr sz="1500" b="0" i="0">
                <a:solidFill>
                  <a:schemeClr val="tx2"/>
                </a:solidFill>
                <a:latin typeface="Arial" panose="020B0604020202020204" pitchFamily="34" charset="0"/>
                <a:cs typeface="Arial" panose="020B0604020202020204" pitchFamily="34" charset="0"/>
              </a:defRPr>
            </a:lvl1pPr>
            <a:lvl2pPr marL="0" indent="0">
              <a:buNone/>
              <a:defRPr/>
            </a:lvl2pPr>
          </a:lstStyle>
          <a:p>
            <a:pPr lvl="0"/>
            <a:r>
              <a:rPr lang="en-US" dirty="0"/>
              <a:t>Subtitle goes here</a:t>
            </a:r>
          </a:p>
        </p:txBody>
      </p:sp>
      <p:sp>
        <p:nvSpPr>
          <p:cNvPr id="17" name="Title 8">
            <a:extLst>
              <a:ext uri="{FF2B5EF4-FFF2-40B4-BE49-F238E27FC236}">
                <a16:creationId xmlns:a16="http://schemas.microsoft.com/office/drawing/2014/main" id="{4C77762C-D1E8-41D0-BDF5-16B2E2FB0FDA}"/>
              </a:ext>
            </a:extLst>
          </p:cNvPr>
          <p:cNvSpPr>
            <a:spLocks noGrp="1"/>
          </p:cNvSpPr>
          <p:nvPr>
            <p:ph type="title" hasCustomPrompt="1"/>
          </p:nvPr>
        </p:nvSpPr>
        <p:spPr>
          <a:xfrm>
            <a:off x="278607" y="2117686"/>
            <a:ext cx="3477025" cy="830997"/>
          </a:xfrm>
        </p:spPr>
        <p:txBody>
          <a:bodyPr anchor="b">
            <a:noAutofit/>
          </a:bodyPr>
          <a:lstStyle>
            <a:lvl1pPr>
              <a:lnSpc>
                <a:spcPct val="90000"/>
              </a:lnSpc>
              <a:defRPr sz="3000">
                <a:solidFill>
                  <a:schemeClr val="tx1"/>
                </a:solidFill>
              </a:defRPr>
            </a:lvl1pPr>
          </a:lstStyle>
          <a:p>
            <a:r>
              <a:rPr lang="en-US" dirty="0"/>
              <a:t>Divider title goes here</a:t>
            </a:r>
            <a:endParaRPr lang="en-AU" dirty="0"/>
          </a:p>
        </p:txBody>
      </p:sp>
      <p:cxnSp>
        <p:nvCxnSpPr>
          <p:cNvPr id="19" name="Straight Connector 18">
            <a:extLst>
              <a:ext uri="{FF2B5EF4-FFF2-40B4-BE49-F238E27FC236}">
                <a16:creationId xmlns:a16="http://schemas.microsoft.com/office/drawing/2014/main" id="{00741CFD-7DEE-490C-8563-C8C4EF3060AD}"/>
              </a:ext>
              <a:ext uri="{C183D7F6-B498-43B3-948B-1728B52AA6E4}">
                <adec:decorative xmlns:adec="http://schemas.microsoft.com/office/drawing/2017/decorative" val="1"/>
              </a:ext>
            </a:extLst>
          </p:cNvPr>
          <p:cNvCxnSpPr/>
          <p:nvPr userDrawn="1"/>
        </p:nvCxnSpPr>
        <p:spPr>
          <a:xfrm>
            <a:off x="252797" y="291325"/>
            <a:ext cx="0" cy="81000"/>
          </a:xfrm>
          <a:prstGeom prst="line">
            <a:avLst/>
          </a:prstGeom>
          <a:ln w="31750">
            <a:solidFill>
              <a:schemeClr val="accent5"/>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1875D8F5-C831-4AC7-AE09-4DA65EE17051}"/>
              </a:ext>
            </a:extLst>
          </p:cNvPr>
          <p:cNvSpPr txBox="1"/>
          <p:nvPr userDrawn="1"/>
        </p:nvSpPr>
        <p:spPr>
          <a:xfrm>
            <a:off x="306969" y="274123"/>
            <a:ext cx="1617430" cy="138499"/>
          </a:xfrm>
          <a:prstGeom prst="rect">
            <a:avLst/>
          </a:prstGeom>
          <a:noFill/>
        </p:spPr>
        <p:txBody>
          <a:bodyPr wrap="none" lIns="0" tIns="0" rIns="0" bIns="0" rtlCol="0">
            <a:spAutoFit/>
          </a:bodyPr>
          <a:lstStyle/>
          <a:p>
            <a:r>
              <a:rPr lang="en-AU" sz="900" b="1" i="0" dirty="0">
                <a:solidFill>
                  <a:schemeClr val="tx1"/>
                </a:solidFill>
                <a:latin typeface="Montserrat SemiBold" pitchFamily="2" charset="77"/>
              </a:rPr>
              <a:t>NSW </a:t>
            </a:r>
            <a:r>
              <a:rPr lang="en-AU" sz="750" b="0" i="0" dirty="0">
                <a:solidFill>
                  <a:schemeClr val="tx1"/>
                </a:solidFill>
                <a:latin typeface="Arial" panose="020B0604020202020204" pitchFamily="34" charset="0"/>
                <a:cs typeface="Arial" panose="020B0604020202020204" pitchFamily="34" charset="0"/>
              </a:rPr>
              <a:t>Department</a:t>
            </a:r>
            <a:r>
              <a:rPr lang="en-AU" sz="900" b="1" i="0" dirty="0">
                <a:solidFill>
                  <a:schemeClr val="tx1"/>
                </a:solidFill>
                <a:latin typeface="Montserrat SemiBold" pitchFamily="2" charset="77"/>
              </a:rPr>
              <a:t> of Education</a:t>
            </a:r>
          </a:p>
        </p:txBody>
      </p:sp>
    </p:spTree>
    <p:extLst>
      <p:ext uri="{BB962C8B-B14F-4D97-AF65-F5344CB8AC3E}">
        <p14:creationId xmlns:p14="http://schemas.microsoft.com/office/powerpoint/2010/main" val="4125135814"/>
      </p:ext>
    </p:extLst>
  </p:cSld>
  <p:clrMapOvr>
    <a:masterClrMapping/>
  </p:clrMapOvr>
  <p:transition>
    <p:fade/>
  </p:transition>
  <p:extLst mod="1">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Agend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6" name="Footer Placeholder 3">
            <a:extLst>
              <a:ext uri="{FF2B5EF4-FFF2-40B4-BE49-F238E27FC236}">
                <a16:creationId xmlns:a16="http://schemas.microsoft.com/office/drawing/2014/main" id="{451CE90D-C2B7-A145-B742-F4069E2952AF}"/>
              </a:ext>
            </a:extLst>
          </p:cNvPr>
          <p:cNvSpPr>
            <a:spLocks noGrp="1"/>
          </p:cNvSpPr>
          <p:nvPr>
            <p:ph type="ftr" sz="quarter" idx="3"/>
          </p:nvPr>
        </p:nvSpPr>
        <p:spPr>
          <a:xfrm>
            <a:off x="245145" y="4700588"/>
            <a:ext cx="305754" cy="273844"/>
          </a:xfrm>
          <a:prstGeom prst="rect">
            <a:avLst/>
          </a:prstGeom>
        </p:spPr>
        <p:txBody>
          <a:bodyPr vert="horz" lIns="0" tIns="0" rIns="0" bIns="0" rtlCol="0" anchor="b" anchorCtr="0"/>
          <a:lstStyle>
            <a:lvl1pPr algn="l">
              <a:defRPr sz="750" b="0" i="0">
                <a:solidFill>
                  <a:schemeClr val="tx1"/>
                </a:solidFill>
                <a:latin typeface="+mn-lt"/>
              </a:defRPr>
            </a:lvl1pPr>
          </a:lstStyle>
          <a:p>
            <a:fld id="{5116C895-348D-4FA1-AC3F-6A98EE2CBA64}" type="slidenum">
              <a:rPr lang="en-US" smtClean="0"/>
              <a:pPr/>
              <a:t>‹#›</a:t>
            </a:fld>
            <a:endParaRPr lang="en-US" dirty="0"/>
          </a:p>
        </p:txBody>
      </p:sp>
      <p:sp>
        <p:nvSpPr>
          <p:cNvPr id="4" name="Text Placeholder 3"/>
          <p:cNvSpPr>
            <a:spLocks noGrp="1"/>
          </p:cNvSpPr>
          <p:nvPr>
            <p:ph type="body" sz="quarter" idx="19"/>
          </p:nvPr>
        </p:nvSpPr>
        <p:spPr>
          <a:xfrm>
            <a:off x="252797" y="1491853"/>
            <a:ext cx="8648911" cy="3067914"/>
          </a:xfrm>
          <a:prstGeom prst="rect">
            <a:avLst/>
          </a:prstGeom>
        </p:spPr>
        <p:txBody>
          <a:bodyPr/>
          <a:lstStyle>
            <a:lvl1pPr>
              <a:defRPr>
                <a:solidFill>
                  <a:schemeClr val="tx1"/>
                </a:solidFill>
              </a:defRPr>
            </a:lvl1pPr>
            <a:lvl2pPr>
              <a:defRPr>
                <a:solidFill>
                  <a:schemeClr val="tx1"/>
                </a:solidFill>
              </a:defRPr>
            </a:lvl2pPr>
          </a:lstStyle>
          <a:p>
            <a:pPr lvl="0"/>
            <a:r>
              <a:rPr lang="en-US" dirty="0"/>
              <a:t>Click to edit Master text styles</a:t>
            </a:r>
          </a:p>
          <a:p>
            <a:pPr lvl="1"/>
            <a:r>
              <a:rPr lang="en-US" dirty="0"/>
              <a:t>Second level</a:t>
            </a:r>
          </a:p>
        </p:txBody>
      </p:sp>
      <p:sp>
        <p:nvSpPr>
          <p:cNvPr id="27" name="Text Placeholder 2078">
            <a:extLst>
              <a:ext uri="{FF2B5EF4-FFF2-40B4-BE49-F238E27FC236}">
                <a16:creationId xmlns:a16="http://schemas.microsoft.com/office/drawing/2014/main" id="{6CEE090E-CCFD-D641-BC04-E336F151C887}"/>
              </a:ext>
            </a:extLst>
          </p:cNvPr>
          <p:cNvSpPr>
            <a:spLocks noGrp="1"/>
          </p:cNvSpPr>
          <p:nvPr>
            <p:ph type="body" sz="quarter" idx="15" hasCustomPrompt="1"/>
          </p:nvPr>
        </p:nvSpPr>
        <p:spPr>
          <a:xfrm>
            <a:off x="245146" y="949744"/>
            <a:ext cx="6566246" cy="430001"/>
          </a:xfrm>
          <a:prstGeom prst="rect">
            <a:avLst/>
          </a:prstGeom>
        </p:spPr>
        <p:txBody>
          <a:bodyPr wrap="square" lIns="0">
            <a:noAutofit/>
          </a:bodyPr>
          <a:lstStyle>
            <a:lvl1pPr marL="0" indent="0">
              <a:buNone/>
              <a:defRPr sz="1500" b="0" i="0">
                <a:solidFill>
                  <a:schemeClr val="tx2"/>
                </a:solidFill>
                <a:latin typeface="Arial" panose="020B0604020202020204" pitchFamily="34" charset="0"/>
                <a:cs typeface="Arial" panose="020B0604020202020204" pitchFamily="34" charset="0"/>
              </a:defRPr>
            </a:lvl1pPr>
            <a:lvl2pPr marL="0" indent="0">
              <a:buNone/>
              <a:defRPr/>
            </a:lvl2pPr>
          </a:lstStyle>
          <a:p>
            <a:pPr lvl="0"/>
            <a:r>
              <a:rPr lang="en-US" dirty="0"/>
              <a:t>Subtitle goes here</a:t>
            </a:r>
          </a:p>
        </p:txBody>
      </p:sp>
      <p:sp>
        <p:nvSpPr>
          <p:cNvPr id="15" name="Title 1">
            <a:extLst>
              <a:ext uri="{FF2B5EF4-FFF2-40B4-BE49-F238E27FC236}">
                <a16:creationId xmlns:a16="http://schemas.microsoft.com/office/drawing/2014/main" id="{230DD9A7-09FE-4E1B-A672-CED018A0372F}"/>
              </a:ext>
            </a:extLst>
          </p:cNvPr>
          <p:cNvSpPr>
            <a:spLocks noGrp="1"/>
          </p:cNvSpPr>
          <p:nvPr>
            <p:ph type="title" hasCustomPrompt="1"/>
          </p:nvPr>
        </p:nvSpPr>
        <p:spPr>
          <a:xfrm>
            <a:off x="245331" y="569648"/>
            <a:ext cx="6719201" cy="373853"/>
          </a:xfrm>
        </p:spPr>
        <p:txBody>
          <a:bodyPr>
            <a:noAutofit/>
          </a:bodyPr>
          <a:lstStyle>
            <a:lvl1pPr>
              <a:defRPr>
                <a:solidFill>
                  <a:schemeClr val="tx1"/>
                </a:solidFill>
              </a:defRPr>
            </a:lvl1pPr>
          </a:lstStyle>
          <a:p>
            <a:r>
              <a:rPr lang="en-US" dirty="0"/>
              <a:t>Agenda slide</a:t>
            </a:r>
            <a:endParaRPr lang="en-AU" dirty="0"/>
          </a:p>
        </p:txBody>
      </p:sp>
      <p:cxnSp>
        <p:nvCxnSpPr>
          <p:cNvPr id="21" name="Straight Connector 20">
            <a:extLst>
              <a:ext uri="{FF2B5EF4-FFF2-40B4-BE49-F238E27FC236}">
                <a16:creationId xmlns:a16="http://schemas.microsoft.com/office/drawing/2014/main" id="{BC913C52-0751-BC4D-A716-67C521725C4C}"/>
              </a:ext>
              <a:ext uri="{C183D7F6-B498-43B3-948B-1728B52AA6E4}">
                <adec:decorative xmlns:adec="http://schemas.microsoft.com/office/drawing/2017/decorative" val="1"/>
              </a:ext>
            </a:extLst>
          </p:cNvPr>
          <p:cNvCxnSpPr/>
          <p:nvPr userDrawn="1"/>
        </p:nvCxnSpPr>
        <p:spPr>
          <a:xfrm>
            <a:off x="252797" y="291325"/>
            <a:ext cx="0" cy="81000"/>
          </a:xfrm>
          <a:prstGeom prst="line">
            <a:avLst/>
          </a:prstGeom>
          <a:ln w="31750">
            <a:solidFill>
              <a:schemeClr val="accent5"/>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7385F729-539D-F848-B304-C18B0623A65C}"/>
              </a:ext>
            </a:extLst>
          </p:cNvPr>
          <p:cNvSpPr txBox="1"/>
          <p:nvPr userDrawn="1"/>
        </p:nvSpPr>
        <p:spPr>
          <a:xfrm>
            <a:off x="306969" y="274122"/>
            <a:ext cx="1311256" cy="115416"/>
          </a:xfrm>
          <a:prstGeom prst="rect">
            <a:avLst/>
          </a:prstGeom>
          <a:noFill/>
        </p:spPr>
        <p:txBody>
          <a:bodyPr wrap="none" lIns="0" tIns="0" rIns="0" bIns="0" rtlCol="0">
            <a:spAutoFit/>
          </a:bodyPr>
          <a:lstStyle/>
          <a:p>
            <a:r>
              <a:rPr lang="en-AU" sz="750" b="0" i="0" dirty="0">
                <a:solidFill>
                  <a:schemeClr val="tx1"/>
                </a:solidFill>
                <a:latin typeface="Arial" panose="020B0604020202020204" pitchFamily="34" charset="0"/>
                <a:cs typeface="Arial" panose="020B0604020202020204" pitchFamily="34" charset="0"/>
              </a:rPr>
              <a:t>NSW Department of Education</a:t>
            </a:r>
          </a:p>
        </p:txBody>
      </p:sp>
      <p:pic>
        <p:nvPicPr>
          <p:cNvPr id="11" name="Picture 10" descr="NSW Government Logo.&#10;"/>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455220" y="4557444"/>
            <a:ext cx="405000" cy="442304"/>
          </a:xfrm>
          <a:prstGeom prst="rect">
            <a:avLst/>
          </a:prstGeom>
        </p:spPr>
      </p:pic>
    </p:spTree>
    <p:extLst>
      <p:ext uri="{BB962C8B-B14F-4D97-AF65-F5344CB8AC3E}">
        <p14:creationId xmlns:p14="http://schemas.microsoft.com/office/powerpoint/2010/main" val="2450047857"/>
      </p:ext>
    </p:extLst>
  </p:cSld>
  <p:clrMapOvr>
    <a:masterClrMapping/>
  </p:clrMapOvr>
  <p:transition>
    <p:fade/>
  </p:transition>
  <p:extLst mod="1">
    <p:ext uri="{DCECCB84-F9BA-43D5-87BE-67443E8EF086}">
      <p15:sldGuideLst xmlns:p15="http://schemas.microsoft.com/office/powerpoint/2012/main">
        <p15:guide id="1" orient="horz" pos="3724">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 Column Content A">
    <p:bg>
      <p:bgPr>
        <a:solidFill>
          <a:schemeClr val="bg1"/>
        </a:solidFill>
        <a:effectLst/>
      </p:bgPr>
    </p:bg>
    <p:spTree>
      <p:nvGrpSpPr>
        <p:cNvPr id="1" name=""/>
        <p:cNvGrpSpPr/>
        <p:nvPr/>
      </p:nvGrpSpPr>
      <p:grpSpPr>
        <a:xfrm>
          <a:off x="0" y="0"/>
          <a:ext cx="0" cy="0"/>
          <a:chOff x="0" y="0"/>
          <a:chExt cx="0" cy="0"/>
        </a:xfrm>
      </p:grpSpPr>
      <p:sp>
        <p:nvSpPr>
          <p:cNvPr id="3" name="Text Placeholder 2"/>
          <p:cNvSpPr>
            <a:spLocks noGrp="1"/>
          </p:cNvSpPr>
          <p:nvPr>
            <p:ph type="body" sz="quarter" idx="16"/>
          </p:nvPr>
        </p:nvSpPr>
        <p:spPr>
          <a:xfrm>
            <a:off x="251222" y="1491853"/>
            <a:ext cx="8614172" cy="3067914"/>
          </a:xfrm>
        </p:spPr>
        <p:txBody>
          <a:bodyPr/>
          <a:lstStyle>
            <a:lvl1pPr>
              <a:defRPr>
                <a:solidFill>
                  <a:schemeClr val="tx1"/>
                </a:solidFill>
              </a:defRPr>
            </a:lvl1pPr>
            <a:lvl2pPr>
              <a:defRPr>
                <a:solidFill>
                  <a:schemeClr val="tx1"/>
                </a:solidFill>
              </a:defRPr>
            </a:lvl2pPr>
          </a:lstStyle>
          <a:p>
            <a:pPr lvl="0"/>
            <a:r>
              <a:rPr lang="en-US" dirty="0"/>
              <a:t>Click to edit Master text styles</a:t>
            </a:r>
          </a:p>
          <a:p>
            <a:pPr lvl="1"/>
            <a:r>
              <a:rPr lang="en-US" dirty="0"/>
              <a:t>Second level</a:t>
            </a:r>
          </a:p>
        </p:txBody>
      </p:sp>
      <p:sp>
        <p:nvSpPr>
          <p:cNvPr id="35" name="Text Placeholder 2078">
            <a:extLst>
              <a:ext uri="{FF2B5EF4-FFF2-40B4-BE49-F238E27FC236}">
                <a16:creationId xmlns:a16="http://schemas.microsoft.com/office/drawing/2014/main" id="{DE976D40-EB64-8443-8524-2F97084E2CFB}"/>
              </a:ext>
            </a:extLst>
          </p:cNvPr>
          <p:cNvSpPr>
            <a:spLocks noGrp="1"/>
          </p:cNvSpPr>
          <p:nvPr>
            <p:ph type="body" sz="quarter" idx="15" hasCustomPrompt="1"/>
          </p:nvPr>
        </p:nvSpPr>
        <p:spPr>
          <a:xfrm>
            <a:off x="251221" y="975626"/>
            <a:ext cx="8613601" cy="403368"/>
          </a:xfrm>
          <a:prstGeom prst="rect">
            <a:avLst/>
          </a:prstGeom>
        </p:spPr>
        <p:txBody>
          <a:bodyPr wrap="square" lIns="0">
            <a:noAutofit/>
          </a:bodyPr>
          <a:lstStyle>
            <a:lvl1pPr marL="0" indent="0">
              <a:buNone/>
              <a:defRPr sz="1500" b="0" i="0">
                <a:solidFill>
                  <a:schemeClr val="tx2"/>
                </a:solidFill>
                <a:latin typeface="Arial" panose="020B0604020202020204" pitchFamily="34" charset="0"/>
                <a:cs typeface="Arial" panose="020B0604020202020204" pitchFamily="34" charset="0"/>
              </a:defRPr>
            </a:lvl1pPr>
            <a:lvl2pPr marL="0" indent="0">
              <a:buNone/>
              <a:defRPr/>
            </a:lvl2pPr>
          </a:lstStyle>
          <a:p>
            <a:pPr lvl="0"/>
            <a:r>
              <a:rPr lang="en-US" dirty="0"/>
              <a:t>Subtitle goes here</a:t>
            </a:r>
          </a:p>
        </p:txBody>
      </p:sp>
      <p:sp>
        <p:nvSpPr>
          <p:cNvPr id="9" name="Title Placeholder 1"/>
          <p:cNvSpPr>
            <a:spLocks noGrp="1"/>
          </p:cNvSpPr>
          <p:nvPr>
            <p:ph type="title"/>
          </p:nvPr>
        </p:nvSpPr>
        <p:spPr>
          <a:xfrm>
            <a:off x="251214" y="584338"/>
            <a:ext cx="8609008" cy="373853"/>
          </a:xfrm>
          <a:prstGeom prst="rect">
            <a:avLst/>
          </a:prstGeom>
        </p:spPr>
        <p:txBody>
          <a:bodyPr vert="horz" wrap="square" lIns="0" tIns="0" rIns="0" bIns="0" rtlCol="0" anchor="ctr">
            <a:noAutofit/>
          </a:bodyPr>
          <a:lstStyle>
            <a:lvl1pPr>
              <a:defRPr>
                <a:solidFill>
                  <a:schemeClr val="tx1"/>
                </a:solidFill>
              </a:defRPr>
            </a:lvl1pPr>
          </a:lstStyle>
          <a:p>
            <a:r>
              <a:rPr lang="en-US"/>
              <a:t>Click to edit Master title style</a:t>
            </a:r>
            <a:endParaRPr lang="en-US" dirty="0"/>
          </a:p>
        </p:txBody>
      </p:sp>
      <p:sp>
        <p:nvSpPr>
          <p:cNvPr id="6" name="Footer Placeholder 3">
            <a:extLst>
              <a:ext uri="{FF2B5EF4-FFF2-40B4-BE49-F238E27FC236}">
                <a16:creationId xmlns:a16="http://schemas.microsoft.com/office/drawing/2014/main" id="{451CE90D-C2B7-A145-B742-F4069E2952AF}"/>
              </a:ext>
            </a:extLst>
          </p:cNvPr>
          <p:cNvSpPr>
            <a:spLocks noGrp="1"/>
          </p:cNvSpPr>
          <p:nvPr>
            <p:ph type="ftr" sz="quarter" idx="3"/>
          </p:nvPr>
        </p:nvSpPr>
        <p:spPr>
          <a:xfrm>
            <a:off x="245145" y="4700588"/>
            <a:ext cx="305754" cy="273844"/>
          </a:xfrm>
          <a:prstGeom prst="rect">
            <a:avLst/>
          </a:prstGeom>
        </p:spPr>
        <p:txBody>
          <a:bodyPr vert="horz" lIns="0" tIns="0" rIns="0" bIns="0" rtlCol="0" anchor="b" anchorCtr="0"/>
          <a:lstStyle>
            <a:lvl1pPr algn="l">
              <a:defRPr sz="750" b="0" i="0">
                <a:solidFill>
                  <a:schemeClr val="tx1"/>
                </a:solidFill>
                <a:latin typeface="+mn-lt"/>
              </a:defRPr>
            </a:lvl1pPr>
          </a:lstStyle>
          <a:p>
            <a:fld id="{5116C895-348D-4FA1-AC3F-6A98EE2CBA64}" type="slidenum">
              <a:rPr lang="en-US" smtClean="0"/>
              <a:pPr/>
              <a:t>‹#›</a:t>
            </a:fld>
            <a:endParaRPr lang="en-US" dirty="0"/>
          </a:p>
        </p:txBody>
      </p:sp>
      <p:sp>
        <p:nvSpPr>
          <p:cNvPr id="2" name="TextBox 1">
            <a:extLst>
              <a:ext uri="{FF2B5EF4-FFF2-40B4-BE49-F238E27FC236}">
                <a16:creationId xmlns:a16="http://schemas.microsoft.com/office/drawing/2014/main" id="{E7071F07-F06E-2849-8B89-3514EDBF9E12}"/>
              </a:ext>
            </a:extLst>
          </p:cNvPr>
          <p:cNvSpPr txBox="1"/>
          <p:nvPr userDrawn="1"/>
        </p:nvSpPr>
        <p:spPr>
          <a:xfrm>
            <a:off x="8604504" y="4727448"/>
            <a:ext cx="0" cy="0"/>
          </a:xfrm>
          <a:prstGeom prst="rect">
            <a:avLst/>
          </a:prstGeom>
          <a:noFill/>
        </p:spPr>
        <p:txBody>
          <a:bodyPr wrap="none" lIns="0" tIns="0" rIns="0" bIns="0" rtlCol="0">
            <a:noAutofit/>
          </a:bodyPr>
          <a:lstStyle/>
          <a:p>
            <a:pPr algn="l"/>
            <a:endParaRPr lang="en-US" sz="1050" dirty="0" err="1">
              <a:solidFill>
                <a:schemeClr val="tx1"/>
              </a:solidFill>
            </a:endParaRPr>
          </a:p>
        </p:txBody>
      </p:sp>
      <p:sp>
        <p:nvSpPr>
          <p:cNvPr id="4" name="TextBox 3">
            <a:extLst>
              <a:ext uri="{FF2B5EF4-FFF2-40B4-BE49-F238E27FC236}">
                <a16:creationId xmlns:a16="http://schemas.microsoft.com/office/drawing/2014/main" id="{2DCE057A-CC61-F24B-BE7D-4167C765EE07}"/>
              </a:ext>
            </a:extLst>
          </p:cNvPr>
          <p:cNvSpPr txBox="1"/>
          <p:nvPr userDrawn="1"/>
        </p:nvSpPr>
        <p:spPr>
          <a:xfrm>
            <a:off x="941832" y="320040"/>
            <a:ext cx="0" cy="0"/>
          </a:xfrm>
          <a:prstGeom prst="rect">
            <a:avLst/>
          </a:prstGeom>
          <a:noFill/>
        </p:spPr>
        <p:txBody>
          <a:bodyPr wrap="none" lIns="0" tIns="0" rIns="0" bIns="0" rtlCol="0">
            <a:noAutofit/>
          </a:bodyPr>
          <a:lstStyle/>
          <a:p>
            <a:pPr algn="l"/>
            <a:endParaRPr lang="en-US" sz="1050" dirty="0" err="1">
              <a:solidFill>
                <a:schemeClr val="tx1"/>
              </a:solidFill>
            </a:endParaRPr>
          </a:p>
        </p:txBody>
      </p:sp>
      <p:sp>
        <p:nvSpPr>
          <p:cNvPr id="5" name="TextBox 4">
            <a:extLst>
              <a:ext uri="{FF2B5EF4-FFF2-40B4-BE49-F238E27FC236}">
                <a16:creationId xmlns:a16="http://schemas.microsoft.com/office/drawing/2014/main" id="{B75554E1-F1CE-644B-8B7C-7617C8C65A82}"/>
              </a:ext>
            </a:extLst>
          </p:cNvPr>
          <p:cNvSpPr txBox="1"/>
          <p:nvPr userDrawn="1"/>
        </p:nvSpPr>
        <p:spPr>
          <a:xfrm>
            <a:off x="246888" y="329184"/>
            <a:ext cx="0" cy="0"/>
          </a:xfrm>
          <a:prstGeom prst="rect">
            <a:avLst/>
          </a:prstGeom>
          <a:noFill/>
        </p:spPr>
        <p:txBody>
          <a:bodyPr wrap="none" lIns="0" tIns="0" rIns="0" bIns="0" rtlCol="0">
            <a:noAutofit/>
          </a:bodyPr>
          <a:lstStyle/>
          <a:p>
            <a:pPr algn="l"/>
            <a:endParaRPr lang="en-US" sz="1050" dirty="0" err="1">
              <a:solidFill>
                <a:schemeClr val="tx1"/>
              </a:solidFill>
            </a:endParaRPr>
          </a:p>
        </p:txBody>
      </p:sp>
    </p:spTree>
    <p:extLst>
      <p:ext uri="{BB962C8B-B14F-4D97-AF65-F5344CB8AC3E}">
        <p14:creationId xmlns:p14="http://schemas.microsoft.com/office/powerpoint/2010/main" val="3489026624"/>
      </p:ext>
    </p:extLst>
  </p:cSld>
  <p:clrMapOvr>
    <a:masterClrMapping/>
  </p:clrMapOvr>
  <p:transition>
    <p:fade/>
  </p:transition>
  <p:extLst mod="1">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 Column Content B">
    <p:bg>
      <p:bgPr>
        <a:solidFill>
          <a:schemeClr val="bg1"/>
        </a:solidFill>
        <a:effectLst/>
      </p:bgPr>
    </p:bg>
    <p:spTree>
      <p:nvGrpSpPr>
        <p:cNvPr id="1" name=""/>
        <p:cNvGrpSpPr/>
        <p:nvPr/>
      </p:nvGrpSpPr>
      <p:grpSpPr>
        <a:xfrm>
          <a:off x="0" y="0"/>
          <a:ext cx="0" cy="0"/>
          <a:chOff x="0" y="0"/>
          <a:chExt cx="0" cy="0"/>
        </a:xfrm>
      </p:grpSpPr>
      <p:pic>
        <p:nvPicPr>
          <p:cNvPr id="2" name="Picture 1">
            <a:extLs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303"/>
          <a:stretch/>
        </p:blipFill>
        <p:spPr>
          <a:xfrm>
            <a:off x="1" y="0"/>
            <a:ext cx="8356107" cy="5143500"/>
          </a:xfrm>
          <a:prstGeom prst="rect">
            <a:avLst/>
          </a:prstGeom>
        </p:spPr>
      </p:pic>
      <p:sp>
        <p:nvSpPr>
          <p:cNvPr id="4" name="Text Placeholder 3"/>
          <p:cNvSpPr>
            <a:spLocks noGrp="1"/>
          </p:cNvSpPr>
          <p:nvPr>
            <p:ph type="body" sz="quarter" idx="16"/>
          </p:nvPr>
        </p:nvSpPr>
        <p:spPr>
          <a:xfrm>
            <a:off x="252797" y="1491854"/>
            <a:ext cx="8612024" cy="3083000"/>
          </a:xfrm>
        </p:spPr>
        <p:txBody>
          <a:bodyPr/>
          <a:lstStyle>
            <a:lvl1pPr>
              <a:defRPr>
                <a:solidFill>
                  <a:schemeClr val="tx1"/>
                </a:solidFill>
                <a:latin typeface="+mj-lt"/>
              </a:defRPr>
            </a:lvl1pPr>
            <a:lvl2pPr>
              <a:defRPr>
                <a:solidFill>
                  <a:schemeClr val="tx1"/>
                </a:solidFill>
                <a:latin typeface="+mj-lt"/>
              </a:defRPr>
            </a:lvl2pPr>
            <a:lvl3pPr>
              <a:defRPr>
                <a:solidFill>
                  <a:schemeClr val="tx1"/>
                </a:solidFill>
                <a:latin typeface="+mj-lt"/>
              </a:defRPr>
            </a:lvl3pPr>
            <a:lvl4pPr>
              <a:defRPr>
                <a:solidFill>
                  <a:schemeClr val="tx1"/>
                </a:solidFill>
                <a:latin typeface="+mj-lt"/>
              </a:defRPr>
            </a:lvl4pPr>
            <a:lvl5pPr>
              <a:defRPr>
                <a:solidFill>
                  <a:schemeClr val="tx1"/>
                </a:solidFill>
                <a:latin typeface="+mj-lt"/>
              </a:defRPr>
            </a:lvl5pPr>
          </a:lstStyle>
          <a:p>
            <a:pPr lvl="0"/>
            <a:r>
              <a:rPr lang="en-US" dirty="0"/>
              <a:t>Click to edit Master text styles</a:t>
            </a:r>
          </a:p>
          <a:p>
            <a:pPr lvl="1"/>
            <a:r>
              <a:rPr lang="en-US" dirty="0"/>
              <a:t>Second level</a:t>
            </a:r>
          </a:p>
        </p:txBody>
      </p:sp>
      <p:grpSp>
        <p:nvGrpSpPr>
          <p:cNvPr id="28" name="Group 27">
            <a:extLst>
              <a:ext uri="{FF2B5EF4-FFF2-40B4-BE49-F238E27FC236}">
                <a16:creationId xmlns:a16="http://schemas.microsoft.com/office/drawing/2014/main" id="{29C2C0D5-A346-2643-9D8C-8C22D5D50C6E}"/>
              </a:ext>
            </a:extLst>
          </p:cNvPr>
          <p:cNvGrpSpPr/>
          <p:nvPr userDrawn="1"/>
        </p:nvGrpSpPr>
        <p:grpSpPr>
          <a:xfrm>
            <a:off x="252796" y="274122"/>
            <a:ext cx="1365428" cy="115416"/>
            <a:chOff x="446350" y="402893"/>
            <a:chExt cx="1964991" cy="169632"/>
          </a:xfrm>
        </p:grpSpPr>
        <p:cxnSp>
          <p:nvCxnSpPr>
            <p:cNvPr id="29" name="Straight Connector 28">
              <a:extLst>
                <a:ext uri="{FF2B5EF4-FFF2-40B4-BE49-F238E27FC236}">
                  <a16:creationId xmlns:a16="http://schemas.microsoft.com/office/drawing/2014/main" id="{AEFECAC3-BF7B-B746-B2D0-F554BFDC2964}"/>
                </a:ext>
              </a:extLst>
            </p:cNvPr>
            <p:cNvCxnSpPr/>
            <p:nvPr userDrawn="1"/>
          </p:nvCxnSpPr>
          <p:spPr>
            <a:xfrm>
              <a:off x="446350" y="428178"/>
              <a:ext cx="0" cy="119050"/>
            </a:xfrm>
            <a:prstGeom prst="line">
              <a:avLst/>
            </a:prstGeom>
            <a:ln w="31750">
              <a:solidFill>
                <a:schemeClr val="accent5"/>
              </a:solidFill>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874AE827-7224-224D-825A-55775AA3B745}"/>
                </a:ext>
              </a:extLst>
            </p:cNvPr>
            <p:cNvSpPr txBox="1"/>
            <p:nvPr userDrawn="1"/>
          </p:nvSpPr>
          <p:spPr>
            <a:xfrm>
              <a:off x="524310" y="402893"/>
              <a:ext cx="1887031" cy="169632"/>
            </a:xfrm>
            <a:prstGeom prst="rect">
              <a:avLst/>
            </a:prstGeom>
            <a:noFill/>
          </p:spPr>
          <p:txBody>
            <a:bodyPr wrap="none" lIns="0" tIns="0" rIns="0" bIns="0" rtlCol="0">
              <a:spAutoFit/>
            </a:bodyPr>
            <a:lstStyle/>
            <a:p>
              <a:r>
                <a:rPr lang="en-AU" sz="750" b="0" i="0" dirty="0">
                  <a:solidFill>
                    <a:schemeClr val="tx1"/>
                  </a:solidFill>
                  <a:latin typeface="+mj-lt"/>
                </a:rPr>
                <a:t>NSW Department of </a:t>
              </a:r>
              <a:r>
                <a:rPr lang="en-AU" sz="750" b="0" i="0" dirty="0">
                  <a:solidFill>
                    <a:schemeClr val="tx1"/>
                  </a:solidFill>
                  <a:latin typeface="+mj-lt"/>
                  <a:cs typeface="Arial" panose="020B0604020202020204" pitchFamily="34" charset="0"/>
                </a:rPr>
                <a:t>Education</a:t>
              </a:r>
            </a:p>
          </p:txBody>
        </p:sp>
      </p:grpSp>
      <p:sp>
        <p:nvSpPr>
          <p:cNvPr id="10" name="Title Placeholder 1"/>
          <p:cNvSpPr>
            <a:spLocks noGrp="1"/>
          </p:cNvSpPr>
          <p:nvPr>
            <p:ph type="title"/>
          </p:nvPr>
        </p:nvSpPr>
        <p:spPr>
          <a:xfrm>
            <a:off x="253025" y="584338"/>
            <a:ext cx="8607197" cy="373853"/>
          </a:xfrm>
          <a:prstGeom prst="rect">
            <a:avLst/>
          </a:prstGeom>
        </p:spPr>
        <p:txBody>
          <a:bodyPr vert="horz" wrap="square" lIns="0" tIns="0" rIns="0" bIns="0" rtlCol="0" anchor="ctr">
            <a:noAutofit/>
          </a:bodyPr>
          <a:lstStyle>
            <a:lvl1pPr>
              <a:defRPr>
                <a:solidFill>
                  <a:schemeClr val="tx1"/>
                </a:solidFill>
                <a:latin typeface="+mj-lt"/>
              </a:defRPr>
            </a:lvl1pPr>
          </a:lstStyle>
          <a:p>
            <a:r>
              <a:rPr lang="en-US"/>
              <a:t>Click to edit Master title style</a:t>
            </a:r>
            <a:endParaRPr lang="en-US" dirty="0"/>
          </a:p>
        </p:txBody>
      </p:sp>
      <p:sp>
        <p:nvSpPr>
          <p:cNvPr id="11" name="Text Placeholder 2078">
            <a:extLst>
              <a:ext uri="{FF2B5EF4-FFF2-40B4-BE49-F238E27FC236}">
                <a16:creationId xmlns:a16="http://schemas.microsoft.com/office/drawing/2014/main" id="{DE976D40-EB64-8443-8524-2F97084E2CFB}"/>
              </a:ext>
            </a:extLst>
          </p:cNvPr>
          <p:cNvSpPr>
            <a:spLocks noGrp="1"/>
          </p:cNvSpPr>
          <p:nvPr>
            <p:ph type="body" sz="quarter" idx="15" hasCustomPrompt="1"/>
          </p:nvPr>
        </p:nvSpPr>
        <p:spPr>
          <a:xfrm>
            <a:off x="253032" y="975626"/>
            <a:ext cx="8611790" cy="403368"/>
          </a:xfrm>
          <a:prstGeom prst="rect">
            <a:avLst/>
          </a:prstGeom>
        </p:spPr>
        <p:txBody>
          <a:bodyPr wrap="square" lIns="0">
            <a:noAutofit/>
          </a:bodyPr>
          <a:lstStyle>
            <a:lvl1pPr marL="0" indent="0">
              <a:buNone/>
              <a:defRPr sz="1500" b="0" i="0">
                <a:solidFill>
                  <a:schemeClr val="tx2"/>
                </a:solidFill>
                <a:latin typeface="+mj-lt"/>
                <a:cs typeface="Arial" panose="020B0604020202020204" pitchFamily="34" charset="0"/>
              </a:defRPr>
            </a:lvl1pPr>
            <a:lvl2pPr marL="0" indent="0">
              <a:buNone/>
              <a:defRPr/>
            </a:lvl2pPr>
          </a:lstStyle>
          <a:p>
            <a:pPr lvl="0"/>
            <a:r>
              <a:rPr lang="en-US" dirty="0"/>
              <a:t>Subtitle goes here</a:t>
            </a:r>
          </a:p>
        </p:txBody>
      </p:sp>
      <p:sp>
        <p:nvSpPr>
          <p:cNvPr id="12" name="Footer Placeholder 3">
            <a:extLst>
              <a:ext uri="{FF2B5EF4-FFF2-40B4-BE49-F238E27FC236}">
                <a16:creationId xmlns:a16="http://schemas.microsoft.com/office/drawing/2014/main" id="{451CE90D-C2B7-A145-B742-F4069E2952AF}"/>
              </a:ext>
            </a:extLst>
          </p:cNvPr>
          <p:cNvSpPr>
            <a:spLocks noGrp="1"/>
          </p:cNvSpPr>
          <p:nvPr>
            <p:ph type="ftr" sz="quarter" idx="3"/>
          </p:nvPr>
        </p:nvSpPr>
        <p:spPr>
          <a:xfrm>
            <a:off x="245145" y="4700588"/>
            <a:ext cx="305754" cy="273844"/>
          </a:xfrm>
          <a:prstGeom prst="rect">
            <a:avLst/>
          </a:prstGeom>
        </p:spPr>
        <p:txBody>
          <a:bodyPr vert="horz" lIns="0" tIns="0" rIns="0" bIns="0" rtlCol="0" anchor="b" anchorCtr="0"/>
          <a:lstStyle>
            <a:lvl1pPr algn="l">
              <a:defRPr sz="750" b="0" i="0">
                <a:solidFill>
                  <a:schemeClr val="tx1"/>
                </a:solidFill>
                <a:latin typeface="+mj-lt"/>
              </a:defRPr>
            </a:lvl1pPr>
          </a:lstStyle>
          <a:p>
            <a:fld id="{5116C895-348D-4FA1-AC3F-6A98EE2CBA64}" type="slidenum">
              <a:rPr lang="en-US" smtClean="0"/>
              <a:pPr/>
              <a:t>‹#›</a:t>
            </a:fld>
            <a:endParaRPr lang="en-US" dirty="0"/>
          </a:p>
        </p:txBody>
      </p:sp>
    </p:spTree>
    <p:extLst>
      <p:ext uri="{BB962C8B-B14F-4D97-AF65-F5344CB8AC3E}">
        <p14:creationId xmlns:p14="http://schemas.microsoft.com/office/powerpoint/2010/main" val="95284107"/>
      </p:ext>
    </p:extLst>
  </p:cSld>
  <p:clrMapOvr>
    <a:masterClrMapping/>
  </p:clrMapOvr>
  <p:transition>
    <p:fade/>
  </p:transition>
  <p:extLst mod="1">
    <p:ext uri="{DCECCB84-F9BA-43D5-87BE-67443E8EF086}">
      <p15:sldGuideLst xmlns:p15="http://schemas.microsoft.com/office/powerpoint/2012/main">
        <p15:guide id="1" orient="horz" pos="3724">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Slide Number Placeholder 4"/>
          <p:cNvSpPr>
            <a:spLocks noGrp="1"/>
          </p:cNvSpPr>
          <p:nvPr>
            <p:ph type="sldNum" sz="quarter" idx="4"/>
          </p:nvPr>
        </p:nvSpPr>
        <p:spPr>
          <a:xfrm>
            <a:off x="252797" y="4778596"/>
            <a:ext cx="405000" cy="273844"/>
          </a:xfrm>
          <a:prstGeom prst="rect">
            <a:avLst/>
          </a:prstGeom>
        </p:spPr>
        <p:txBody>
          <a:bodyPr vert="horz" lIns="0" tIns="45720" rIns="91440" bIns="45720" rtlCol="0" anchor="ctr"/>
          <a:lstStyle>
            <a:lvl1pPr algn="l">
              <a:defRPr sz="750">
                <a:solidFill>
                  <a:schemeClr val="tx1"/>
                </a:solidFill>
                <a:latin typeface="Arial" panose="020B0604020202020204" pitchFamily="34" charset="0"/>
                <a:cs typeface="Arial" panose="020B0604020202020204" pitchFamily="34" charset="0"/>
              </a:defRPr>
            </a:lvl1pPr>
          </a:lstStyle>
          <a:p>
            <a:fld id="{70A22D65-9FDC-489F-B10E-6D0B5D9F1F89}" type="slidenum">
              <a:rPr lang="en-AU" smtClean="0"/>
              <a:pPr/>
              <a:t>‹#›</a:t>
            </a:fld>
            <a:endParaRPr lang="en-AU" dirty="0"/>
          </a:p>
        </p:txBody>
      </p:sp>
      <p:pic>
        <p:nvPicPr>
          <p:cNvPr id="8" name="Picture 7" descr="NSW Government Logo.&#10;"/>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a:xfrm>
            <a:off x="8574092" y="4610136"/>
            <a:ext cx="405000" cy="442304"/>
          </a:xfrm>
          <a:prstGeom prst="rect">
            <a:avLst/>
          </a:prstGeom>
        </p:spPr>
      </p:pic>
      <p:sp>
        <p:nvSpPr>
          <p:cNvPr id="4" name="Text Placeholder 3"/>
          <p:cNvSpPr>
            <a:spLocks noGrp="1"/>
          </p:cNvSpPr>
          <p:nvPr>
            <p:ph type="body" idx="1"/>
          </p:nvPr>
        </p:nvSpPr>
        <p:spPr>
          <a:xfrm>
            <a:off x="237172" y="1152990"/>
            <a:ext cx="8623049" cy="340445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p:txBody>
      </p:sp>
      <p:sp>
        <p:nvSpPr>
          <p:cNvPr id="14" name="Title Placeholder 1"/>
          <p:cNvSpPr>
            <a:spLocks noGrp="1"/>
          </p:cNvSpPr>
          <p:nvPr>
            <p:ph type="title"/>
          </p:nvPr>
        </p:nvSpPr>
        <p:spPr>
          <a:xfrm>
            <a:off x="237171" y="584338"/>
            <a:ext cx="8623051" cy="373853"/>
          </a:xfrm>
          <a:prstGeom prst="rect">
            <a:avLst/>
          </a:prstGeom>
        </p:spPr>
        <p:txBody>
          <a:bodyPr vert="horz" wrap="square" lIns="0" tIns="0" rIns="0" bIns="0" rtlCol="0" anchor="ctr">
            <a:noAutofit/>
          </a:bodyPr>
          <a:lstStyle/>
          <a:p>
            <a:r>
              <a:rPr lang="en-US" dirty="0"/>
              <a:t>Click to edit Master title style</a:t>
            </a:r>
          </a:p>
        </p:txBody>
      </p:sp>
      <p:cxnSp>
        <p:nvCxnSpPr>
          <p:cNvPr id="9" name="Straight Connector 8">
            <a:extLst>
              <a:ext uri="{FF2B5EF4-FFF2-40B4-BE49-F238E27FC236}">
                <a16:creationId xmlns:a16="http://schemas.microsoft.com/office/drawing/2014/main" id="{AEFECAC3-BF7B-B746-B2D0-F554BFDC2964}"/>
              </a:ext>
              <a:ext uri="{C183D7F6-B498-43B3-948B-1728B52AA6E4}">
                <adec:decorative xmlns:adec="http://schemas.microsoft.com/office/drawing/2017/decorative" val="1"/>
              </a:ext>
            </a:extLst>
          </p:cNvPr>
          <p:cNvCxnSpPr/>
          <p:nvPr userDrawn="1"/>
        </p:nvCxnSpPr>
        <p:spPr>
          <a:xfrm>
            <a:off x="252797" y="291325"/>
            <a:ext cx="0" cy="81000"/>
          </a:xfrm>
          <a:prstGeom prst="line">
            <a:avLst/>
          </a:prstGeom>
          <a:ln w="31750">
            <a:solidFill>
              <a:schemeClr val="accent5"/>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874AE827-7224-224D-825A-55775AA3B745}"/>
              </a:ext>
            </a:extLst>
          </p:cNvPr>
          <p:cNvSpPr txBox="1"/>
          <p:nvPr userDrawn="1"/>
        </p:nvSpPr>
        <p:spPr>
          <a:xfrm>
            <a:off x="306969" y="274122"/>
            <a:ext cx="1311256" cy="115416"/>
          </a:xfrm>
          <a:prstGeom prst="rect">
            <a:avLst/>
          </a:prstGeom>
          <a:noFill/>
        </p:spPr>
        <p:txBody>
          <a:bodyPr wrap="none" lIns="0" tIns="0" rIns="0" bIns="0" rtlCol="0">
            <a:spAutoFit/>
          </a:bodyPr>
          <a:lstStyle/>
          <a:p>
            <a:r>
              <a:rPr lang="en-AU" sz="750" b="0" i="0" dirty="0">
                <a:solidFill>
                  <a:schemeClr val="tx1"/>
                </a:solidFill>
                <a:latin typeface="Arial" panose="020B0604020202020204" pitchFamily="34" charset="0"/>
                <a:cs typeface="Arial" panose="020B0604020202020204" pitchFamily="34" charset="0"/>
              </a:rPr>
              <a:t>NSW Department of Education</a:t>
            </a:r>
          </a:p>
        </p:txBody>
      </p:sp>
    </p:spTree>
    <p:extLst>
      <p:ext uri="{BB962C8B-B14F-4D97-AF65-F5344CB8AC3E}">
        <p14:creationId xmlns:p14="http://schemas.microsoft.com/office/powerpoint/2010/main" val="721479134"/>
      </p:ext>
    </p:extLst>
  </p:cSld>
  <p:clrMap bg1="lt1" tx1="dk1" bg2="lt2" tx2="dk2" accent1="accent1" accent2="accent2" accent3="accent3" accent4="accent4" accent5="accent5" accent6="accent6" hlink="hlink" folHlink="folHlink"/>
  <p:sldLayoutIdLst>
    <p:sldLayoutId id="2147483658" r:id="rId1"/>
    <p:sldLayoutId id="2147483659" r:id="rId2"/>
    <p:sldLayoutId id="2147483660" r:id="rId3"/>
    <p:sldLayoutId id="2147483661" r:id="rId4"/>
    <p:sldLayoutId id="2147483662" r:id="rId5"/>
    <p:sldLayoutId id="2147483663" r:id="rId6"/>
    <p:sldLayoutId id="2147483664" r:id="rId7"/>
    <p:sldLayoutId id="2147483665" r:id="rId8"/>
    <p:sldLayoutId id="2147483666" r:id="rId9"/>
    <p:sldLayoutId id="2147483667" r:id="rId10"/>
    <p:sldLayoutId id="2147483668" r:id="rId11"/>
    <p:sldLayoutId id="2147483669" r:id="rId12"/>
    <p:sldLayoutId id="2147483670" r:id="rId13"/>
    <p:sldLayoutId id="2147483671" r:id="rId14"/>
  </p:sldLayoutIdLst>
  <p:transition>
    <p:fade/>
  </p:transition>
  <p:hf hdr="0" ftr="0" dt="0"/>
  <p:txStyles>
    <p:titleStyle>
      <a:lvl1pPr algn="l" defTabSz="514349" rtl="0" eaLnBrk="1" latinLnBrk="0" hangingPunct="1">
        <a:lnSpc>
          <a:spcPct val="90000"/>
        </a:lnSpc>
        <a:spcBef>
          <a:spcPct val="0"/>
        </a:spcBef>
        <a:buNone/>
        <a:defRPr sz="2100" b="0" i="0" kern="1200">
          <a:solidFill>
            <a:schemeClr val="tx1"/>
          </a:solidFill>
          <a:latin typeface="Arial" panose="020B0604020202020204" pitchFamily="34" charset="0"/>
          <a:ea typeface="+mj-ea"/>
          <a:cs typeface="Arial" panose="020B0604020202020204" pitchFamily="34" charset="0"/>
        </a:defRPr>
      </a:lvl1pPr>
    </p:titleStyle>
    <p:bodyStyle>
      <a:lvl1pPr marL="133350" indent="-133350" algn="l" defTabSz="514349" rtl="0" eaLnBrk="1" latinLnBrk="0" hangingPunct="1">
        <a:lnSpc>
          <a:spcPct val="120000"/>
        </a:lnSpc>
        <a:spcBef>
          <a:spcPts val="0"/>
        </a:spcBef>
        <a:spcAft>
          <a:spcPts val="450"/>
        </a:spcAft>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1pPr>
      <a:lvl2pPr marL="266700" indent="-133350" algn="l" defTabSz="514349" rtl="0" eaLnBrk="1" latinLnBrk="0" hangingPunct="1">
        <a:lnSpc>
          <a:spcPct val="120000"/>
        </a:lnSpc>
        <a:spcBef>
          <a:spcPts val="0"/>
        </a:spcBef>
        <a:spcAft>
          <a:spcPts val="450"/>
        </a:spcAft>
        <a:buClrTx/>
        <a:buFont typeface="Montserrat Medium" panose="00000600000000000000" pitchFamily="2" charset="0"/>
        <a:buChar char="−"/>
        <a:defRPr sz="1350" kern="1200">
          <a:solidFill>
            <a:schemeClr val="tx1"/>
          </a:solidFill>
          <a:latin typeface="Arial" panose="020B0604020202020204" pitchFamily="34" charset="0"/>
          <a:ea typeface="+mn-ea"/>
          <a:cs typeface="Arial" panose="020B0604020202020204" pitchFamily="34" charset="0"/>
        </a:defRPr>
      </a:lvl2pPr>
      <a:lvl3pPr marL="406004" indent="-133350" algn="l" defTabSz="514349" rtl="0" eaLnBrk="1" latinLnBrk="0" hangingPunct="1">
        <a:lnSpc>
          <a:spcPct val="150000"/>
        </a:lnSpc>
        <a:spcBef>
          <a:spcPts val="0"/>
        </a:spcBef>
        <a:spcAft>
          <a:spcPts val="450"/>
        </a:spcAft>
        <a:buClrTx/>
        <a:buFont typeface="Montserrat Medium" panose="00000600000000000000" pitchFamily="2" charset="0"/>
        <a:buChar char="»"/>
        <a:tabLst/>
        <a:defRPr sz="1200" kern="1200">
          <a:solidFill>
            <a:schemeClr val="tx2"/>
          </a:solidFill>
          <a:latin typeface="Arial" panose="020B0604020202020204" pitchFamily="34" charset="0"/>
          <a:ea typeface="+mn-ea"/>
          <a:cs typeface="Arial" panose="020B0604020202020204" pitchFamily="34" charset="0"/>
        </a:defRPr>
      </a:lvl3pPr>
      <a:lvl4pPr marL="539354" indent="-139304" algn="l" defTabSz="514349" rtl="0" eaLnBrk="1" latinLnBrk="0" hangingPunct="1">
        <a:lnSpc>
          <a:spcPct val="150000"/>
        </a:lnSpc>
        <a:spcBef>
          <a:spcPts val="0"/>
        </a:spcBef>
        <a:spcAft>
          <a:spcPts val="450"/>
        </a:spcAft>
        <a:buClrTx/>
        <a:buFont typeface="Courier New" panose="02070309020205020404" pitchFamily="49" charset="0"/>
        <a:buChar char="o"/>
        <a:defRPr sz="1050" b="0" i="0" kern="1200">
          <a:solidFill>
            <a:schemeClr val="tx2"/>
          </a:solidFill>
          <a:latin typeface="Arial" panose="020B0604020202020204" pitchFamily="34" charset="0"/>
          <a:ea typeface="+mn-ea"/>
          <a:cs typeface="Arial" panose="020B0604020202020204" pitchFamily="34" charset="0"/>
        </a:defRPr>
      </a:lvl4pPr>
      <a:lvl5pPr marL="672704" indent="-133350" algn="l" defTabSz="514349" rtl="0" eaLnBrk="1" latinLnBrk="0" hangingPunct="1">
        <a:lnSpc>
          <a:spcPct val="150000"/>
        </a:lnSpc>
        <a:spcBef>
          <a:spcPts val="0"/>
        </a:spcBef>
        <a:spcAft>
          <a:spcPts val="450"/>
        </a:spcAft>
        <a:buFont typeface="Arial" panose="020B0604020202020204" pitchFamily="34" charset="0"/>
        <a:buChar char="•"/>
        <a:defRPr sz="900" b="0" i="0" kern="1200">
          <a:solidFill>
            <a:schemeClr val="tx2"/>
          </a:solidFill>
          <a:latin typeface="Arial" panose="020B0604020202020204" pitchFamily="34" charset="0"/>
          <a:ea typeface="+mn-ea"/>
          <a:cs typeface="Arial" panose="020B0604020202020204" pitchFamily="34" charset="0"/>
        </a:defRPr>
      </a:lvl5pPr>
      <a:lvl6pPr marL="1414457" indent="-128587" algn="l" defTabSz="514349"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2" indent="-128587" algn="l" defTabSz="514349"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06" indent="-128587" algn="l" defTabSz="514349"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0" indent="-128587" algn="l" defTabSz="514349"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49" rtl="0" eaLnBrk="1" latinLnBrk="0" hangingPunct="1">
        <a:defRPr sz="1013" kern="1200">
          <a:solidFill>
            <a:schemeClr val="tx1"/>
          </a:solidFill>
          <a:latin typeface="+mn-lt"/>
          <a:ea typeface="+mn-ea"/>
          <a:cs typeface="+mn-cs"/>
        </a:defRPr>
      </a:lvl1pPr>
      <a:lvl2pPr marL="257174" algn="l" defTabSz="514349" rtl="0" eaLnBrk="1" latinLnBrk="0" hangingPunct="1">
        <a:defRPr sz="1013" kern="1200">
          <a:solidFill>
            <a:schemeClr val="tx1"/>
          </a:solidFill>
          <a:latin typeface="+mn-lt"/>
          <a:ea typeface="+mn-ea"/>
          <a:cs typeface="+mn-cs"/>
        </a:defRPr>
      </a:lvl2pPr>
      <a:lvl3pPr marL="514349" algn="l" defTabSz="514349" rtl="0" eaLnBrk="1" latinLnBrk="0" hangingPunct="1">
        <a:defRPr sz="1013" kern="1200">
          <a:solidFill>
            <a:schemeClr val="tx1"/>
          </a:solidFill>
          <a:latin typeface="+mn-lt"/>
          <a:ea typeface="+mn-ea"/>
          <a:cs typeface="+mn-cs"/>
        </a:defRPr>
      </a:lvl3pPr>
      <a:lvl4pPr marL="771522" algn="l" defTabSz="514349" rtl="0" eaLnBrk="1" latinLnBrk="0" hangingPunct="1">
        <a:defRPr sz="1013" kern="1200">
          <a:solidFill>
            <a:schemeClr val="tx1"/>
          </a:solidFill>
          <a:latin typeface="+mn-lt"/>
          <a:ea typeface="+mn-ea"/>
          <a:cs typeface="+mn-cs"/>
        </a:defRPr>
      </a:lvl4pPr>
      <a:lvl5pPr marL="1028697" algn="l" defTabSz="514349" rtl="0" eaLnBrk="1" latinLnBrk="0" hangingPunct="1">
        <a:defRPr sz="1013" kern="1200">
          <a:solidFill>
            <a:schemeClr val="tx1"/>
          </a:solidFill>
          <a:latin typeface="+mn-lt"/>
          <a:ea typeface="+mn-ea"/>
          <a:cs typeface="+mn-cs"/>
        </a:defRPr>
      </a:lvl5pPr>
      <a:lvl6pPr marL="1285871" algn="l" defTabSz="514349" rtl="0" eaLnBrk="1" latinLnBrk="0" hangingPunct="1">
        <a:defRPr sz="1013" kern="1200">
          <a:solidFill>
            <a:schemeClr val="tx1"/>
          </a:solidFill>
          <a:latin typeface="+mn-lt"/>
          <a:ea typeface="+mn-ea"/>
          <a:cs typeface="+mn-cs"/>
        </a:defRPr>
      </a:lvl6pPr>
      <a:lvl7pPr marL="1543045" algn="l" defTabSz="514349" rtl="0" eaLnBrk="1" latinLnBrk="0" hangingPunct="1">
        <a:defRPr sz="1013" kern="1200">
          <a:solidFill>
            <a:schemeClr val="tx1"/>
          </a:solidFill>
          <a:latin typeface="+mn-lt"/>
          <a:ea typeface="+mn-ea"/>
          <a:cs typeface="+mn-cs"/>
        </a:defRPr>
      </a:lvl7pPr>
      <a:lvl8pPr marL="1800219" algn="l" defTabSz="514349" rtl="0" eaLnBrk="1" latinLnBrk="0" hangingPunct="1">
        <a:defRPr sz="1013" kern="1200">
          <a:solidFill>
            <a:schemeClr val="tx1"/>
          </a:solidFill>
          <a:latin typeface="+mn-lt"/>
          <a:ea typeface="+mn-ea"/>
          <a:cs typeface="+mn-cs"/>
        </a:defRPr>
      </a:lvl8pPr>
      <a:lvl9pPr marL="2057393" algn="l" defTabSz="514349" rtl="0" eaLnBrk="1" latinLnBrk="0" hangingPunct="1">
        <a:defRPr sz="1013"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211">
          <p15:clr>
            <a:srgbClr val="F26B43"/>
          </p15:clr>
        </p15:guide>
        <p15:guide id="2" pos="3840">
          <p15:clr>
            <a:srgbClr val="F26B43"/>
          </p15:clr>
        </p15:guide>
        <p15:guide id="3" pos="7435">
          <p15:clr>
            <a:srgbClr val="F26B43"/>
          </p15:clr>
        </p15:guide>
        <p15:guide id="4" orient="horz" pos="249">
          <p15:clr>
            <a:srgbClr val="F26B43"/>
          </p15:clr>
        </p15:guide>
        <p15:guide id="5" orient="horz" pos="4178">
          <p15:clr>
            <a:srgbClr val="F26B43"/>
          </p15:clr>
        </p15:guide>
        <p15:guide id="6" orient="horz" pos="527">
          <p15:clr>
            <a:srgbClr val="FBAE40"/>
          </p15:clr>
        </p15:guide>
        <p15:guide id="7" orient="horz" pos="867">
          <p15:clr>
            <a:srgbClr val="FBAE40"/>
          </p15:clr>
        </p15:guide>
        <p15:guide id="8" orient="horz" pos="1049">
          <p15:clr>
            <a:srgbClr val="FBAE40"/>
          </p15:clr>
        </p15:guide>
        <p15:guide id="9" pos="844">
          <p15:clr>
            <a:srgbClr val="FDE53C"/>
          </p15:clr>
        </p15:guide>
        <p15:guide id="10" pos="1443">
          <p15:clr>
            <a:srgbClr val="FDE53C"/>
          </p15:clr>
        </p15:guide>
        <p15:guide id="11" pos="2043">
          <p15:clr>
            <a:srgbClr val="FDE53C"/>
          </p15:clr>
        </p15:guide>
        <p15:guide id="12" pos="2641">
          <p15:clr>
            <a:srgbClr val="FDE53C"/>
          </p15:clr>
        </p15:guide>
        <p15:guide id="13" pos="3241">
          <p15:clr>
            <a:srgbClr val="FDE53C"/>
          </p15:clr>
        </p15:guide>
        <p15:guide id="14" pos="4439">
          <p15:clr>
            <a:srgbClr val="FDE53C"/>
          </p15:clr>
        </p15:guide>
        <p15:guide id="15" pos="5039">
          <p15:clr>
            <a:srgbClr val="FDE53C"/>
          </p15:clr>
        </p15:guide>
        <p15:guide id="16" pos="5637">
          <p15:clr>
            <a:srgbClr val="FDE53C"/>
          </p15:clr>
        </p15:guide>
        <p15:guide id="17" pos="6236">
          <p15:clr>
            <a:srgbClr val="FDE53C"/>
          </p15:clr>
        </p15:guide>
        <p15:guide id="18" pos="6835">
          <p15:clr>
            <a:srgbClr val="FDE53C"/>
          </p15:clr>
        </p15:guide>
        <p15:guide id="19" orient="horz" pos="1253">
          <p15:clr>
            <a:srgbClr val="FBAE40"/>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microsoft.com/office/2007/relationships/hdphoto" Target="../media/hdphoto3.wdp"/></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9.xml"/><Relationship Id="rId4" Type="http://schemas.microsoft.com/office/2007/relationships/hdphoto" Target="../media/hdphoto4.wdp"/></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microsoft.com/office/2007/relationships/hdphoto" Target="../media/hdphoto5.wdp"/></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9.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9.xml"/><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body" sz="quarter" idx="15"/>
          </p:nvPr>
        </p:nvSpPr>
        <p:spPr/>
        <p:txBody>
          <a:bodyPr/>
          <a:lstStyle/>
          <a:p>
            <a:r>
              <a:rPr lang="en-US"/>
              <a:t>A positive start for all children</a:t>
            </a:r>
          </a:p>
        </p:txBody>
      </p:sp>
      <p:sp>
        <p:nvSpPr>
          <p:cNvPr id="2" name="Title 1"/>
          <p:cNvSpPr>
            <a:spLocks noGrp="1"/>
          </p:cNvSpPr>
          <p:nvPr>
            <p:ph type="title"/>
          </p:nvPr>
        </p:nvSpPr>
        <p:spPr/>
        <p:txBody>
          <a:bodyPr/>
          <a:lstStyle/>
          <a:p>
            <a:r>
              <a:rPr lang="en-US" dirty="0"/>
              <a:t>Best Start</a:t>
            </a:r>
            <a:br>
              <a:rPr lang="en-US" dirty="0"/>
            </a:br>
            <a:r>
              <a:rPr lang="en-US" dirty="0"/>
              <a:t>transition to school</a:t>
            </a:r>
          </a:p>
        </p:txBody>
      </p:sp>
    </p:spTree>
    <p:extLst>
      <p:ext uri="{BB962C8B-B14F-4D97-AF65-F5344CB8AC3E}">
        <p14:creationId xmlns:p14="http://schemas.microsoft.com/office/powerpoint/2010/main" val="2129681029"/>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7624" y="467947"/>
            <a:ext cx="8607197" cy="373853"/>
          </a:xfrm>
        </p:spPr>
        <p:txBody>
          <a:bodyPr/>
          <a:lstStyle/>
          <a:p>
            <a:r>
              <a:rPr lang="en-AU" sz="2400"/>
              <a:t>Best Start</a:t>
            </a:r>
          </a:p>
        </p:txBody>
      </p:sp>
      <p:sp>
        <p:nvSpPr>
          <p:cNvPr id="5" name="Pentagon 4"/>
          <p:cNvSpPr/>
          <p:nvPr/>
        </p:nvSpPr>
        <p:spPr>
          <a:xfrm>
            <a:off x="862014" y="1285051"/>
            <a:ext cx="3240360" cy="792088"/>
          </a:xfrm>
          <a:prstGeom prst="homePlate">
            <a:avLst/>
          </a:prstGeom>
          <a:solidFill>
            <a:schemeClr val="tx2"/>
          </a:solidFill>
          <a:ln/>
        </p:spPr>
        <p:style>
          <a:lnRef idx="3">
            <a:schemeClr val="lt1"/>
          </a:lnRef>
          <a:fillRef idx="1">
            <a:schemeClr val="accent5"/>
          </a:fillRef>
          <a:effectRef idx="1">
            <a:schemeClr val="accent5"/>
          </a:effectRef>
          <a:fontRef idx="minor">
            <a:schemeClr val="lt1"/>
          </a:fontRef>
        </p:style>
        <p:txBody>
          <a:bodyPr rtlCol="0" anchor="ctr"/>
          <a:lstStyle/>
          <a:p>
            <a:pPr algn="ctr"/>
            <a:r>
              <a:rPr lang="en-AU" sz="2400"/>
              <a:t>Is it a test?</a:t>
            </a:r>
          </a:p>
        </p:txBody>
      </p:sp>
      <p:sp>
        <p:nvSpPr>
          <p:cNvPr id="7" name="TextBox 6"/>
          <p:cNvSpPr txBox="1"/>
          <p:nvPr/>
        </p:nvSpPr>
        <p:spPr>
          <a:xfrm>
            <a:off x="4561222" y="1344828"/>
            <a:ext cx="1368152" cy="707886"/>
          </a:xfrm>
          <a:prstGeom prst="rect">
            <a:avLst/>
          </a:prstGeom>
          <a:noFill/>
        </p:spPr>
        <p:txBody>
          <a:bodyPr wrap="square" rtlCol="0">
            <a:spAutoFit/>
          </a:bodyPr>
          <a:lstStyle/>
          <a:p>
            <a:r>
              <a:rPr lang="en-AU" sz="4000">
                <a:solidFill>
                  <a:schemeClr val="tx2"/>
                </a:solidFill>
              </a:rPr>
              <a:t>No</a:t>
            </a:r>
          </a:p>
        </p:txBody>
      </p:sp>
      <p:sp>
        <p:nvSpPr>
          <p:cNvPr id="10" name="TextBox 9"/>
          <p:cNvSpPr txBox="1"/>
          <p:nvPr/>
        </p:nvSpPr>
        <p:spPr>
          <a:xfrm>
            <a:off x="257624" y="2520390"/>
            <a:ext cx="8280920" cy="1200329"/>
          </a:xfrm>
          <a:prstGeom prst="rect">
            <a:avLst/>
          </a:prstGeom>
          <a:noFill/>
        </p:spPr>
        <p:txBody>
          <a:bodyPr wrap="square" rtlCol="0" anchor="t">
            <a:spAutoFit/>
          </a:bodyPr>
          <a:lstStyle/>
          <a:p>
            <a:r>
              <a:rPr lang="en-AU" i="1" dirty="0"/>
              <a:t>Best Start </a:t>
            </a:r>
            <a:r>
              <a:rPr lang="en-AU" dirty="0"/>
              <a:t>is </a:t>
            </a:r>
            <a:r>
              <a:rPr lang="en-AU" dirty="0">
                <a:solidFill>
                  <a:schemeClr val="tx2"/>
                </a:solidFill>
              </a:rPr>
              <a:t>not</a:t>
            </a:r>
            <a:r>
              <a:rPr lang="en-AU" dirty="0">
                <a:solidFill>
                  <a:srgbClr val="FF0000"/>
                </a:solidFill>
              </a:rPr>
              <a:t> </a:t>
            </a:r>
            <a:r>
              <a:rPr lang="en-AU" dirty="0"/>
              <a:t>a test. It is the classroom teacher working with each child </a:t>
            </a:r>
            <a:br>
              <a:rPr lang="en-AU" dirty="0"/>
            </a:br>
            <a:r>
              <a:rPr lang="en-AU" dirty="0"/>
              <a:t>on literacy and numeracy tasks to gain a starting point for planning effective teaching and learning activities. The children </a:t>
            </a:r>
            <a:r>
              <a:rPr lang="en-AU" dirty="0">
                <a:solidFill>
                  <a:schemeClr val="tx2"/>
                </a:solidFill>
              </a:rPr>
              <a:t>do not </a:t>
            </a:r>
            <a:r>
              <a:rPr lang="en-AU" dirty="0"/>
              <a:t>pass or fail.</a:t>
            </a:r>
          </a:p>
          <a:p>
            <a:r>
              <a:rPr lang="en-AU" dirty="0"/>
              <a:t>There</a:t>
            </a:r>
            <a:r>
              <a:rPr lang="en-AU" dirty="0">
                <a:solidFill>
                  <a:srgbClr val="FF0000"/>
                </a:solidFill>
              </a:rPr>
              <a:t> </a:t>
            </a:r>
            <a:r>
              <a:rPr lang="en-AU" dirty="0">
                <a:solidFill>
                  <a:schemeClr val="tx2"/>
                </a:solidFill>
              </a:rPr>
              <a:t>is no </a:t>
            </a:r>
            <a:r>
              <a:rPr lang="en-AU" dirty="0"/>
              <a:t>preparation</a:t>
            </a:r>
            <a:r>
              <a:rPr lang="en-AU" dirty="0">
                <a:solidFill>
                  <a:srgbClr val="FF0000"/>
                </a:solidFill>
              </a:rPr>
              <a:t> </a:t>
            </a:r>
            <a:r>
              <a:rPr lang="en-AU" dirty="0"/>
              <a:t>required.</a:t>
            </a:r>
            <a:endParaRPr lang="en-AU" dirty="0">
              <a:solidFill>
                <a:srgbClr val="FF0000"/>
              </a:solidFill>
            </a:endParaRPr>
          </a:p>
        </p:txBody>
      </p:sp>
      <p:sp>
        <p:nvSpPr>
          <p:cNvPr id="11" name="Slide Number Placeholder 6"/>
          <p:cNvSpPr txBox="1">
            <a:spLocks/>
          </p:cNvSpPr>
          <p:nvPr/>
        </p:nvSpPr>
        <p:spPr>
          <a:xfrm>
            <a:off x="206023" y="4737100"/>
            <a:ext cx="360363" cy="273050"/>
          </a:xfrm>
          <a:prstGeom prst="rect">
            <a:avLst/>
          </a:prstGeom>
        </p:spPr>
        <p:txBody>
          <a:bodyPr vert="horz" lIns="0" tIns="45720" rIns="91440" bIns="45720" rtlCol="0" anchor="ctr"/>
          <a:lstStyle>
            <a:defPPr>
              <a:defRPr lang="en-US"/>
            </a:defPPr>
            <a:lvl1pPr marL="0" algn="l" defTabSz="914400" rtl="0" eaLnBrk="1" latinLnBrk="0" hangingPunct="1">
              <a:defRPr sz="75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dirty="0"/>
              <a:t>11</a:t>
            </a:r>
          </a:p>
        </p:txBody>
      </p:sp>
    </p:spTree>
    <p:extLst>
      <p:ext uri="{BB962C8B-B14F-4D97-AF65-F5344CB8AC3E}">
        <p14:creationId xmlns:p14="http://schemas.microsoft.com/office/powerpoint/2010/main" val="1308164757"/>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7624" y="479812"/>
            <a:ext cx="8607197" cy="373853"/>
          </a:xfrm>
        </p:spPr>
        <p:txBody>
          <a:bodyPr/>
          <a:lstStyle/>
          <a:p>
            <a:r>
              <a:rPr lang="en-AU" sz="2400"/>
              <a:t>What is Best Start?</a:t>
            </a:r>
          </a:p>
        </p:txBody>
      </p:sp>
      <p:sp>
        <p:nvSpPr>
          <p:cNvPr id="4" name="Slide Number Placeholder 3"/>
          <p:cNvSpPr>
            <a:spLocks noGrp="1"/>
          </p:cNvSpPr>
          <p:nvPr>
            <p:ph type="sldNum" sz="quarter" idx="4294967295"/>
          </p:nvPr>
        </p:nvSpPr>
        <p:spPr>
          <a:xfrm>
            <a:off x="8785225" y="4749800"/>
            <a:ext cx="358775" cy="273050"/>
          </a:xfrm>
        </p:spPr>
        <p:txBody>
          <a:bodyPr/>
          <a:lstStyle/>
          <a:p>
            <a:fld id="{4A2A1DA9-8CAF-4BCA-B496-545B076AED2D}" type="slidenum">
              <a:rPr lang="en-AU" smtClean="0"/>
              <a:pPr/>
              <a:t>11</a:t>
            </a:fld>
            <a:endParaRPr lang="en-AU"/>
          </a:p>
        </p:txBody>
      </p:sp>
      <p:sp>
        <p:nvSpPr>
          <p:cNvPr id="5" name="Rectangle 4"/>
          <p:cNvSpPr/>
          <p:nvPr/>
        </p:nvSpPr>
        <p:spPr>
          <a:xfrm>
            <a:off x="179512" y="948759"/>
            <a:ext cx="6192688" cy="3770263"/>
          </a:xfrm>
          <a:prstGeom prst="rect">
            <a:avLst/>
          </a:prstGeom>
        </p:spPr>
        <p:txBody>
          <a:bodyPr wrap="square">
            <a:spAutoFit/>
          </a:bodyPr>
          <a:lstStyle/>
          <a:p>
            <a:r>
              <a:rPr lang="en-AU" altLang="en-US" sz="1600" i="1" dirty="0">
                <a:cs typeface="Arial" panose="020B0604020202020204" pitchFamily="34" charset="0"/>
              </a:rPr>
              <a:t>Best Start </a:t>
            </a:r>
            <a:r>
              <a:rPr lang="en-AU" altLang="en-US" sz="1600" dirty="0">
                <a:cs typeface="Arial" panose="020B0604020202020204" pitchFamily="34" charset="0"/>
              </a:rPr>
              <a:t>is one component of a NSW Government initiative </a:t>
            </a:r>
            <a:br>
              <a:rPr lang="en-AU" altLang="en-US" sz="1600" dirty="0">
                <a:cs typeface="Arial" panose="020B0604020202020204" pitchFamily="34" charset="0"/>
              </a:rPr>
            </a:br>
            <a:r>
              <a:rPr lang="en-AU" altLang="en-US" sz="1600" dirty="0">
                <a:cs typeface="Arial" panose="020B0604020202020204" pitchFamily="34" charset="0"/>
              </a:rPr>
              <a:t>to increase literacy and numeracy learning support in the early years of schooling.</a:t>
            </a:r>
          </a:p>
          <a:p>
            <a:r>
              <a:rPr lang="en-AU" altLang="en-US" sz="1600" dirty="0">
                <a:cs typeface="Arial" panose="020B0604020202020204" pitchFamily="34" charset="0"/>
              </a:rPr>
              <a:t> </a:t>
            </a:r>
            <a:endParaRPr lang="en-AU" sz="1600" dirty="0"/>
          </a:p>
          <a:p>
            <a:pPr>
              <a:spcAft>
                <a:spcPts val="600"/>
              </a:spcAft>
            </a:pPr>
            <a:r>
              <a:rPr lang="en-AU" sz="1600" i="1" dirty="0"/>
              <a:t>Best start:</a:t>
            </a:r>
          </a:p>
          <a:p>
            <a:pPr marL="285750" indent="-195263">
              <a:spcAft>
                <a:spcPts val="600"/>
              </a:spcAft>
              <a:buFont typeface="Arial" panose="020B0604020202020204" pitchFamily="34" charset="0"/>
              <a:buChar char="•"/>
            </a:pPr>
            <a:r>
              <a:rPr lang="en-AU" sz="1500" dirty="0"/>
              <a:t>teachers gather and analyse information as evidence about what children know, can do and understand in Literacy and Numeracy.</a:t>
            </a:r>
          </a:p>
          <a:p>
            <a:pPr marL="285750" indent="-195263">
              <a:spcAft>
                <a:spcPts val="600"/>
              </a:spcAft>
              <a:buFont typeface="Arial" panose="020B0604020202020204" pitchFamily="34" charset="0"/>
              <a:buChar char="•"/>
            </a:pPr>
            <a:r>
              <a:rPr lang="en-AU" altLang="en-US" sz="1500" dirty="0">
                <a:latin typeface="Arial" panose="020B0604020202020204" pitchFamily="34" charset="0"/>
                <a:cs typeface="Arial" panose="020B0604020202020204" pitchFamily="34" charset="0"/>
              </a:rPr>
              <a:t>provides important information that supports teachers in meeting children’s individual learning needs</a:t>
            </a:r>
          </a:p>
          <a:p>
            <a:pPr marL="285750" indent="-195263">
              <a:spcAft>
                <a:spcPts val="600"/>
              </a:spcAft>
              <a:buFont typeface="Arial" panose="020B0604020202020204" pitchFamily="34" charset="0"/>
              <a:buChar char="•"/>
            </a:pPr>
            <a:r>
              <a:rPr lang="en-AU" altLang="en-US" sz="1500" dirty="0">
                <a:latin typeface="Arial" panose="020B0604020202020204" pitchFamily="34" charset="0"/>
                <a:cs typeface="Arial" panose="020B0604020202020204" pitchFamily="34" charset="0"/>
              </a:rPr>
              <a:t>provides families with feedback on what their child can do and </a:t>
            </a:r>
            <a:br>
              <a:rPr lang="en-AU" altLang="en-US" sz="1500" dirty="0">
                <a:latin typeface="Arial" panose="020B0604020202020204" pitchFamily="34" charset="0"/>
                <a:cs typeface="Arial" panose="020B0604020202020204" pitchFamily="34" charset="0"/>
              </a:rPr>
            </a:br>
            <a:r>
              <a:rPr lang="en-AU" altLang="en-US" sz="1500" dirty="0">
                <a:latin typeface="Arial" panose="020B0604020202020204" pitchFamily="34" charset="0"/>
                <a:cs typeface="Arial" panose="020B0604020202020204" pitchFamily="34" charset="0"/>
              </a:rPr>
              <a:t>how they can best support their child’s learning</a:t>
            </a:r>
          </a:p>
          <a:p>
            <a:pPr marL="285750" indent="-195263">
              <a:spcAft>
                <a:spcPts val="600"/>
              </a:spcAft>
              <a:buFont typeface="Arial" panose="020B0604020202020204" pitchFamily="34" charset="0"/>
              <a:buChar char="•"/>
            </a:pPr>
            <a:r>
              <a:rPr lang="en-AU" altLang="en-US" sz="1500" dirty="0">
                <a:latin typeface="Arial" panose="020B0604020202020204" pitchFamily="34" charset="0"/>
                <a:cs typeface="Arial" panose="020B0604020202020204" pitchFamily="34" charset="0"/>
              </a:rPr>
              <a:t>assists teachers to monitor children’s learning. This is ongoing through out the child’s schooling years.</a:t>
            </a:r>
          </a:p>
          <a:p>
            <a:pPr marL="285750" indent="-285750">
              <a:buFont typeface="Arial" panose="020B0604020202020204" pitchFamily="34" charset="0"/>
              <a:buChar char="•"/>
            </a:pPr>
            <a:endParaRPr lang="en-AU" sz="1400" dirty="0"/>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72200" y="887698"/>
            <a:ext cx="2456326" cy="3317254"/>
          </a:xfrm>
          <a:prstGeom prst="rect">
            <a:avLst/>
          </a:prstGeom>
          <a:ln w="3175">
            <a:solidFill>
              <a:schemeClr val="bg1">
                <a:lumMod val="65000"/>
              </a:schemeClr>
            </a:solidFill>
            <a:miter lim="800000"/>
            <a:headEnd/>
            <a:tailEnd/>
          </a:ln>
          <a:effectLst>
            <a:outerShdw blurRad="292100" dist="139700" dir="2700000" sx="98000" sy="98000" algn="tl" rotWithShape="0">
              <a:schemeClr val="bg2">
                <a:lumMod val="50000"/>
                <a:alpha val="65000"/>
              </a:schemeClr>
            </a:outerShdw>
          </a:effectLst>
          <a:extLst>
            <a:ext uri="{909E8E84-426E-40DD-AFC4-6F175D3DCCD1}">
              <a14:hiddenFill xmlns:a14="http://schemas.microsoft.com/office/drawing/2010/main">
                <a:solidFill>
                  <a:schemeClr val="accent1"/>
                </a:solidFill>
              </a14:hiddenFill>
            </a:ext>
          </a:extLst>
        </p:spPr>
      </p:pic>
      <p:sp>
        <p:nvSpPr>
          <p:cNvPr id="7" name="Rectangle 6"/>
          <p:cNvSpPr/>
          <p:nvPr/>
        </p:nvSpPr>
        <p:spPr>
          <a:xfrm>
            <a:off x="179512" y="2737957"/>
            <a:ext cx="6048672" cy="584775"/>
          </a:xfrm>
          <a:prstGeom prst="rect">
            <a:avLst/>
          </a:prstGeom>
        </p:spPr>
        <p:txBody>
          <a:bodyPr wrap="square">
            <a:spAutoFit/>
          </a:bodyPr>
          <a:lstStyle/>
          <a:p>
            <a:endParaRPr lang="en-AU" altLang="en-US" sz="1600">
              <a:cs typeface="Arial" panose="020B0604020202020204" pitchFamily="34" charset="0"/>
            </a:endParaRPr>
          </a:p>
          <a:p>
            <a:endParaRPr lang="en-AU" altLang="en-US" sz="1600">
              <a:cs typeface="Arial" panose="020B0604020202020204" pitchFamily="34" charset="0"/>
            </a:endParaRPr>
          </a:p>
        </p:txBody>
      </p:sp>
      <p:sp>
        <p:nvSpPr>
          <p:cNvPr id="11" name="Slide Number Placeholder 6"/>
          <p:cNvSpPr txBox="1">
            <a:spLocks/>
          </p:cNvSpPr>
          <p:nvPr/>
        </p:nvSpPr>
        <p:spPr>
          <a:xfrm>
            <a:off x="206023" y="4737100"/>
            <a:ext cx="360363" cy="273050"/>
          </a:xfrm>
          <a:prstGeom prst="rect">
            <a:avLst/>
          </a:prstGeom>
        </p:spPr>
        <p:txBody>
          <a:bodyPr vert="horz" lIns="0" tIns="45720" rIns="91440" bIns="45720" rtlCol="0" anchor="ctr"/>
          <a:lstStyle>
            <a:defPPr>
              <a:defRPr lang="en-US"/>
            </a:defPPr>
            <a:lvl1pPr marL="0" algn="l" defTabSz="914400" rtl="0" eaLnBrk="1" latinLnBrk="0" hangingPunct="1">
              <a:defRPr sz="75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dirty="0"/>
              <a:t>12</a:t>
            </a:r>
          </a:p>
        </p:txBody>
      </p:sp>
    </p:spTree>
    <p:extLst>
      <p:ext uri="{BB962C8B-B14F-4D97-AF65-F5344CB8AC3E}">
        <p14:creationId xmlns:p14="http://schemas.microsoft.com/office/powerpoint/2010/main" val="2581604504"/>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222" y="499812"/>
            <a:ext cx="8609000" cy="373853"/>
          </a:xfrm>
        </p:spPr>
        <p:txBody>
          <a:bodyPr/>
          <a:lstStyle/>
          <a:p>
            <a:r>
              <a:rPr lang="en-AU" sz="2400" dirty="0"/>
              <a:t>Who is involved?</a:t>
            </a:r>
          </a:p>
        </p:txBody>
      </p:sp>
      <p:sp>
        <p:nvSpPr>
          <p:cNvPr id="4" name="Slide Number Placeholder 3"/>
          <p:cNvSpPr>
            <a:spLocks noGrp="1"/>
          </p:cNvSpPr>
          <p:nvPr>
            <p:ph type="sldNum" sz="quarter" idx="4294967295"/>
          </p:nvPr>
        </p:nvSpPr>
        <p:spPr>
          <a:xfrm>
            <a:off x="8785225" y="4749800"/>
            <a:ext cx="358775" cy="273050"/>
          </a:xfrm>
        </p:spPr>
        <p:txBody>
          <a:bodyPr/>
          <a:lstStyle/>
          <a:p>
            <a:fld id="{4A2A1DA9-8CAF-4BCA-B496-545B076AED2D}" type="slidenum">
              <a:rPr lang="en-AU" smtClean="0"/>
              <a:pPr/>
              <a:t>12</a:t>
            </a:fld>
            <a:endParaRPr lang="en-AU"/>
          </a:p>
        </p:txBody>
      </p:sp>
      <p:sp>
        <p:nvSpPr>
          <p:cNvPr id="5" name="Rectangle 4"/>
          <p:cNvSpPr/>
          <p:nvPr/>
        </p:nvSpPr>
        <p:spPr>
          <a:xfrm>
            <a:off x="3026573" y="384216"/>
            <a:ext cx="5616624" cy="1200329"/>
          </a:xfrm>
          <a:prstGeom prst="rect">
            <a:avLst/>
          </a:prstGeom>
        </p:spPr>
        <p:txBody>
          <a:bodyPr wrap="square">
            <a:spAutoFit/>
          </a:bodyPr>
          <a:lstStyle/>
          <a:p>
            <a:endParaRPr lang="en-AU" dirty="0"/>
          </a:p>
          <a:p>
            <a:endParaRPr lang="en-AU" dirty="0"/>
          </a:p>
          <a:p>
            <a:endParaRPr lang="en-AU" dirty="0"/>
          </a:p>
          <a:p>
            <a:endParaRPr lang="en-AU" dirty="0"/>
          </a:p>
        </p:txBody>
      </p:sp>
      <p:sp>
        <p:nvSpPr>
          <p:cNvPr id="8" name="TextBox 7"/>
          <p:cNvSpPr txBox="1"/>
          <p:nvPr/>
        </p:nvSpPr>
        <p:spPr>
          <a:xfrm>
            <a:off x="3158824" y="818428"/>
            <a:ext cx="5701398" cy="4062651"/>
          </a:xfrm>
          <a:prstGeom prst="rect">
            <a:avLst/>
          </a:prstGeom>
          <a:noFill/>
        </p:spPr>
        <p:txBody>
          <a:bodyPr wrap="square" rtlCol="0">
            <a:spAutoFit/>
          </a:bodyPr>
          <a:lstStyle/>
          <a:p>
            <a:endParaRPr lang="en-AU" dirty="0"/>
          </a:p>
          <a:p>
            <a:pPr>
              <a:spcAft>
                <a:spcPts val="1800"/>
              </a:spcAft>
            </a:pPr>
            <a:r>
              <a:rPr lang="en-AU" dirty="0"/>
              <a:t>All Kindergarten children in public schools participate.</a:t>
            </a:r>
          </a:p>
          <a:p>
            <a:pPr>
              <a:spcAft>
                <a:spcPts val="1800"/>
              </a:spcAft>
            </a:pPr>
            <a:r>
              <a:rPr lang="en-AU" dirty="0"/>
              <a:t>Administered by the classroom teacher in a classroom environment in the school.</a:t>
            </a:r>
            <a:r>
              <a:rPr lang="en-AU" altLang="en-US" dirty="0">
                <a:latin typeface="Arial" panose="020B0604020202020204" pitchFamily="34" charset="0"/>
                <a:cs typeface="Arial" panose="020B0604020202020204" pitchFamily="34" charset="0"/>
              </a:rPr>
              <a:t> </a:t>
            </a:r>
            <a:endParaRPr lang="en-AU" dirty="0"/>
          </a:p>
          <a:p>
            <a:pPr>
              <a:spcAft>
                <a:spcPts val="1800"/>
              </a:spcAft>
            </a:pPr>
            <a:r>
              <a:rPr lang="en-AU" altLang="en-US" dirty="0">
                <a:latin typeface="Arial" panose="020B0604020202020204" pitchFamily="34" charset="0"/>
                <a:cs typeface="Arial" panose="020B0604020202020204" pitchFamily="34" charset="0"/>
              </a:rPr>
              <a:t>Children complete most tasks individually with the teacher, though some tasks may take place in small groups.</a:t>
            </a:r>
            <a:endParaRPr lang="en-AU" altLang="en-US" b="1" dirty="0">
              <a:latin typeface="Arial" panose="020B0604020202020204" pitchFamily="34" charset="0"/>
              <a:cs typeface="Arial" panose="020B0604020202020204" pitchFamily="34" charset="0"/>
            </a:endParaRPr>
          </a:p>
          <a:p>
            <a:pPr>
              <a:spcAft>
                <a:spcPts val="1800"/>
              </a:spcAft>
            </a:pPr>
            <a:r>
              <a:rPr lang="en-AU" altLang="en-US" dirty="0">
                <a:latin typeface="Arial" panose="020B0604020202020204" pitchFamily="34" charset="0"/>
                <a:cs typeface="Arial" panose="020B0604020202020204" pitchFamily="34" charset="0"/>
              </a:rPr>
              <a:t>Classroom teachers observe and record the child’s responses.</a:t>
            </a:r>
          </a:p>
          <a:p>
            <a:endParaRPr lang="en-AU" dirty="0"/>
          </a:p>
          <a:p>
            <a:endParaRPr lang="en-AU" dirty="0"/>
          </a:p>
        </p:txBody>
      </p:sp>
      <p:pic>
        <p:nvPicPr>
          <p:cNvPr id="9" name="Picture 8">
            <a:extLst>
              <a:ext uri="{FF2B5EF4-FFF2-40B4-BE49-F238E27FC236}">
                <a16:creationId xmlns:a16="http://schemas.microsoft.com/office/drawing/2014/main" id="{600861A0-EA1E-4393-9627-B096092203EF}"/>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contrast="20000"/>
                    </a14:imgEffect>
                  </a14:imgLayer>
                </a14:imgProps>
              </a:ext>
            </a:extLst>
          </a:blip>
          <a:srcRect t="4727"/>
          <a:stretch/>
        </p:blipFill>
        <p:spPr>
          <a:xfrm rot="5400000">
            <a:off x="79920" y="1423225"/>
            <a:ext cx="2844467" cy="2231899"/>
          </a:xfrm>
          <a:prstGeom prst="rect">
            <a:avLst/>
          </a:prstGeom>
          <a:ln>
            <a:noFill/>
          </a:ln>
          <a:effectLst>
            <a:outerShdw blurRad="292100" dist="139700" dir="2700000" sx="98000" sy="98000" algn="tl" rotWithShape="0">
              <a:schemeClr val="bg2">
                <a:lumMod val="50000"/>
                <a:alpha val="65000"/>
              </a:schemeClr>
            </a:outerShdw>
          </a:effectLst>
        </p:spPr>
      </p:pic>
      <p:sp>
        <p:nvSpPr>
          <p:cNvPr id="11" name="Slide Number Placeholder 6"/>
          <p:cNvSpPr txBox="1">
            <a:spLocks/>
          </p:cNvSpPr>
          <p:nvPr/>
        </p:nvSpPr>
        <p:spPr>
          <a:xfrm>
            <a:off x="206023" y="4737100"/>
            <a:ext cx="360363" cy="273050"/>
          </a:xfrm>
          <a:prstGeom prst="rect">
            <a:avLst/>
          </a:prstGeom>
        </p:spPr>
        <p:txBody>
          <a:bodyPr vert="horz" lIns="0" tIns="45720" rIns="91440" bIns="45720" rtlCol="0" anchor="ctr"/>
          <a:lstStyle>
            <a:defPPr>
              <a:defRPr lang="en-US"/>
            </a:defPPr>
            <a:lvl1pPr marL="0" algn="l" defTabSz="914400" rtl="0" eaLnBrk="1" latinLnBrk="0" hangingPunct="1">
              <a:defRPr sz="75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dirty="0"/>
              <a:t>13</a:t>
            </a:r>
          </a:p>
        </p:txBody>
      </p:sp>
    </p:spTree>
    <p:extLst>
      <p:ext uri="{BB962C8B-B14F-4D97-AF65-F5344CB8AC3E}">
        <p14:creationId xmlns:p14="http://schemas.microsoft.com/office/powerpoint/2010/main" val="1754615222"/>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3025" y="490393"/>
            <a:ext cx="8607197" cy="373853"/>
          </a:xfrm>
        </p:spPr>
        <p:txBody>
          <a:bodyPr/>
          <a:lstStyle/>
          <a:p>
            <a:r>
              <a:rPr lang="en-AU" sz="2400"/>
              <a:t>When and where is Best Start administered?</a:t>
            </a:r>
          </a:p>
        </p:txBody>
      </p:sp>
      <p:sp>
        <p:nvSpPr>
          <p:cNvPr id="4" name="Slide Number Placeholder 3"/>
          <p:cNvSpPr>
            <a:spLocks noGrp="1"/>
          </p:cNvSpPr>
          <p:nvPr>
            <p:ph type="sldNum" sz="quarter" idx="4294967295"/>
          </p:nvPr>
        </p:nvSpPr>
        <p:spPr>
          <a:xfrm>
            <a:off x="8785225" y="4749800"/>
            <a:ext cx="358775" cy="273050"/>
          </a:xfrm>
        </p:spPr>
        <p:txBody>
          <a:bodyPr/>
          <a:lstStyle/>
          <a:p>
            <a:fld id="{4A2A1DA9-8CAF-4BCA-B496-545B076AED2D}" type="slidenum">
              <a:rPr lang="en-AU" smtClean="0"/>
              <a:pPr/>
              <a:t>13</a:t>
            </a:fld>
            <a:endParaRPr lang="en-AU"/>
          </a:p>
        </p:txBody>
      </p:sp>
      <p:sp>
        <p:nvSpPr>
          <p:cNvPr id="5" name="Rectangle 4"/>
          <p:cNvSpPr/>
          <p:nvPr/>
        </p:nvSpPr>
        <p:spPr>
          <a:xfrm>
            <a:off x="196658" y="1052532"/>
            <a:ext cx="5579517" cy="3277820"/>
          </a:xfrm>
          <a:prstGeom prst="rect">
            <a:avLst/>
          </a:prstGeom>
        </p:spPr>
        <p:txBody>
          <a:bodyPr wrap="square">
            <a:spAutoFit/>
          </a:bodyPr>
          <a:lstStyle/>
          <a:p>
            <a:pPr>
              <a:spcAft>
                <a:spcPts val="1800"/>
              </a:spcAft>
            </a:pPr>
            <a:r>
              <a:rPr lang="en-AU" altLang="en-US" dirty="0">
                <a:latin typeface="Arial" panose="020B0604020202020204" pitchFamily="34" charset="0"/>
                <a:cs typeface="Arial" panose="020B0604020202020204" pitchFamily="34" charset="0"/>
              </a:rPr>
              <a:t>Best Start  begins with the teacher interviewing each child at the beginning of the Kindergarten year.</a:t>
            </a:r>
            <a:endParaRPr lang="en-AU" dirty="0"/>
          </a:p>
          <a:p>
            <a:pPr>
              <a:spcAft>
                <a:spcPts val="1800"/>
              </a:spcAft>
            </a:pPr>
            <a:r>
              <a:rPr lang="en-AU" altLang="en-US" dirty="0">
                <a:latin typeface="Arial" panose="020B0604020202020204" pitchFamily="34" charset="0"/>
                <a:cs typeface="Arial" panose="020B0604020202020204" pitchFamily="34" charset="0"/>
              </a:rPr>
              <a:t>The interview takes place in a supportive environment within the school. Children complete most tasks individually with the teacher, though </a:t>
            </a:r>
            <a:br>
              <a:rPr lang="en-AU" altLang="en-US" dirty="0">
                <a:latin typeface="Arial" panose="020B0604020202020204" pitchFamily="34" charset="0"/>
                <a:cs typeface="Arial" panose="020B0604020202020204" pitchFamily="34" charset="0"/>
              </a:rPr>
            </a:br>
            <a:r>
              <a:rPr lang="en-AU" altLang="en-US" dirty="0">
                <a:latin typeface="Arial" panose="020B0604020202020204" pitchFamily="34" charset="0"/>
                <a:cs typeface="Arial" panose="020B0604020202020204" pitchFamily="34" charset="0"/>
              </a:rPr>
              <a:t>some tasks may take place in small groups.</a:t>
            </a:r>
          </a:p>
          <a:p>
            <a:pPr>
              <a:spcAft>
                <a:spcPts val="1800"/>
              </a:spcAft>
            </a:pPr>
            <a:r>
              <a:rPr lang="en-AU" altLang="en-US" dirty="0">
                <a:latin typeface="Arial" panose="020B0604020202020204" pitchFamily="34" charset="0"/>
                <a:cs typeface="Arial" panose="020B0604020202020204" pitchFamily="34" charset="0"/>
              </a:rPr>
              <a:t>Classroom teachers observe and record the child’s responses.</a:t>
            </a:r>
          </a:p>
          <a:p>
            <a:endParaRPr lang="en-AU" dirty="0"/>
          </a:p>
        </p:txBody>
      </p:sp>
      <p:pic>
        <p:nvPicPr>
          <p:cNvPr id="7" name="Picture 6"/>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contrast="-20000"/>
                    </a14:imgEffect>
                  </a14:imgLayer>
                </a14:imgProps>
              </a:ext>
            </a:extLst>
          </a:blip>
          <a:srcRect l="15052" t="13706" r="26581" b="177"/>
          <a:stretch/>
        </p:blipFill>
        <p:spPr>
          <a:xfrm>
            <a:off x="6021114" y="793230"/>
            <a:ext cx="2764111" cy="2806416"/>
          </a:xfrm>
          <a:prstGeom prst="ellipse">
            <a:avLst/>
          </a:prstGeom>
          <a:ln w="63500" cap="rnd">
            <a:noFill/>
          </a:ln>
          <a:effectLst/>
        </p:spPr>
      </p:pic>
      <p:sp>
        <p:nvSpPr>
          <p:cNvPr id="9" name="Slide Number Placeholder 6"/>
          <p:cNvSpPr txBox="1">
            <a:spLocks/>
          </p:cNvSpPr>
          <p:nvPr/>
        </p:nvSpPr>
        <p:spPr>
          <a:xfrm>
            <a:off x="206023" y="4737100"/>
            <a:ext cx="360363" cy="273050"/>
          </a:xfrm>
          <a:prstGeom prst="rect">
            <a:avLst/>
          </a:prstGeom>
        </p:spPr>
        <p:txBody>
          <a:bodyPr vert="horz" lIns="0" tIns="45720" rIns="91440" bIns="45720" rtlCol="0" anchor="ctr"/>
          <a:lstStyle>
            <a:defPPr>
              <a:defRPr lang="en-US"/>
            </a:defPPr>
            <a:lvl1pPr marL="0" algn="l" defTabSz="914400" rtl="0" eaLnBrk="1" latinLnBrk="0" hangingPunct="1">
              <a:defRPr sz="75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dirty="0"/>
              <a:t>14</a:t>
            </a:r>
          </a:p>
        </p:txBody>
      </p:sp>
    </p:spTree>
    <p:extLst>
      <p:ext uri="{BB962C8B-B14F-4D97-AF65-F5344CB8AC3E}">
        <p14:creationId xmlns:p14="http://schemas.microsoft.com/office/powerpoint/2010/main" val="3769855249"/>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z="2400" dirty="0"/>
              <a:t>How is Best Start administered? </a:t>
            </a:r>
          </a:p>
        </p:txBody>
      </p:sp>
      <p:sp>
        <p:nvSpPr>
          <p:cNvPr id="4" name="Slide Number Placeholder 3"/>
          <p:cNvSpPr>
            <a:spLocks noGrp="1"/>
          </p:cNvSpPr>
          <p:nvPr>
            <p:ph type="sldNum" sz="quarter" idx="4294967295"/>
          </p:nvPr>
        </p:nvSpPr>
        <p:spPr>
          <a:xfrm>
            <a:off x="8785225" y="4749800"/>
            <a:ext cx="358775" cy="273050"/>
          </a:xfrm>
        </p:spPr>
        <p:txBody>
          <a:bodyPr/>
          <a:lstStyle/>
          <a:p>
            <a:fld id="{4A2A1DA9-8CAF-4BCA-B496-545B076AED2D}" type="slidenum">
              <a:rPr lang="en-AU" smtClean="0"/>
              <a:pPr/>
              <a:t>14</a:t>
            </a:fld>
            <a:endParaRPr lang="en-AU"/>
          </a:p>
        </p:txBody>
      </p:sp>
      <p:sp>
        <p:nvSpPr>
          <p:cNvPr id="5" name="Rectangle 4"/>
          <p:cNvSpPr/>
          <p:nvPr/>
        </p:nvSpPr>
        <p:spPr>
          <a:xfrm>
            <a:off x="206023" y="1351077"/>
            <a:ext cx="5397040" cy="2308324"/>
          </a:xfrm>
          <a:prstGeom prst="rect">
            <a:avLst/>
          </a:prstGeom>
        </p:spPr>
        <p:txBody>
          <a:bodyPr wrap="square">
            <a:spAutoFit/>
          </a:bodyPr>
          <a:lstStyle/>
          <a:p>
            <a:r>
              <a:rPr lang="en-US" altLang="en-US" dirty="0">
                <a:latin typeface="Arial" panose="020B0604020202020204" pitchFamily="34" charset="0"/>
                <a:cs typeface="Arial" panose="020B0604020202020204" pitchFamily="34" charset="0"/>
              </a:rPr>
              <a:t>Teachers ask a series of questions to gather information about children’s early literacy and numeracy knowledge. </a:t>
            </a:r>
          </a:p>
          <a:p>
            <a:endParaRPr lang="en-US" altLang="en-US" dirty="0">
              <a:latin typeface="Arial" panose="020B0604020202020204" pitchFamily="34" charset="0"/>
              <a:cs typeface="Arial" panose="020B0604020202020204" pitchFamily="34" charset="0"/>
            </a:endParaRPr>
          </a:p>
          <a:p>
            <a:r>
              <a:rPr lang="en-US" altLang="en-US" dirty="0">
                <a:latin typeface="Arial" panose="020B0604020202020204" pitchFamily="34" charset="0"/>
                <a:cs typeface="Arial" panose="020B0604020202020204" pitchFamily="34" charset="0"/>
              </a:rPr>
              <a:t>Teachers record directly into the </a:t>
            </a:r>
            <a:br>
              <a:rPr lang="en-US" altLang="en-US" dirty="0">
                <a:latin typeface="Arial" panose="020B0604020202020204" pitchFamily="34" charset="0"/>
                <a:cs typeface="Arial" panose="020B0604020202020204" pitchFamily="34" charset="0"/>
              </a:rPr>
            </a:br>
            <a:r>
              <a:rPr lang="en-US" altLang="en-US" dirty="0">
                <a:latin typeface="Arial" panose="020B0604020202020204" pitchFamily="34" charset="0"/>
                <a:cs typeface="Arial" panose="020B0604020202020204" pitchFamily="34" charset="0"/>
              </a:rPr>
              <a:t>Best Start software their observations </a:t>
            </a:r>
            <a:br>
              <a:rPr lang="en-US" altLang="en-US" dirty="0">
                <a:latin typeface="Arial" panose="020B0604020202020204" pitchFamily="34" charset="0"/>
                <a:cs typeface="Arial" panose="020B0604020202020204" pitchFamily="34" charset="0"/>
              </a:rPr>
            </a:br>
            <a:r>
              <a:rPr lang="en-US" altLang="en-US" dirty="0">
                <a:latin typeface="Arial" panose="020B0604020202020204" pitchFamily="34" charset="0"/>
                <a:cs typeface="Arial" panose="020B0604020202020204" pitchFamily="34" charset="0"/>
              </a:rPr>
              <a:t>and the child’s responses.</a:t>
            </a:r>
          </a:p>
          <a:p>
            <a:endParaRPr lang="en-AU" dirty="0"/>
          </a:p>
        </p:txBody>
      </p:sp>
      <p:pic>
        <p:nvPicPr>
          <p:cNvPr id="8" name="Picture 7"/>
          <p:cNvPicPr>
            <a:picLocks noChangeAspect="1"/>
          </p:cNvPicPr>
          <p:nvPr/>
        </p:nvPicPr>
        <p:blipFill rotWithShape="1">
          <a:blip r:embed="rId3"/>
          <a:srcRect l="29868" t="1251" r="2970" b="1382"/>
          <a:stretch/>
        </p:blipFill>
        <p:spPr>
          <a:xfrm>
            <a:off x="5436634" y="750683"/>
            <a:ext cx="2987145" cy="3018098"/>
          </a:xfrm>
          <a:prstGeom prst="ellipse">
            <a:avLst/>
          </a:prstGeom>
          <a:ln w="63500" cap="rnd">
            <a:noFill/>
          </a:ln>
          <a:effectLst/>
        </p:spPr>
      </p:pic>
      <p:sp>
        <p:nvSpPr>
          <p:cNvPr id="9" name="Slide Number Placeholder 6"/>
          <p:cNvSpPr txBox="1">
            <a:spLocks/>
          </p:cNvSpPr>
          <p:nvPr/>
        </p:nvSpPr>
        <p:spPr>
          <a:xfrm>
            <a:off x="206023" y="4737100"/>
            <a:ext cx="360363" cy="273050"/>
          </a:xfrm>
          <a:prstGeom prst="rect">
            <a:avLst/>
          </a:prstGeom>
        </p:spPr>
        <p:txBody>
          <a:bodyPr vert="horz" lIns="0" tIns="45720" rIns="91440" bIns="45720" rtlCol="0" anchor="ctr"/>
          <a:lstStyle>
            <a:defPPr>
              <a:defRPr lang="en-US"/>
            </a:defPPr>
            <a:lvl1pPr marL="0" algn="l" defTabSz="914400" rtl="0" eaLnBrk="1" latinLnBrk="0" hangingPunct="1">
              <a:defRPr sz="75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dirty="0"/>
              <a:t>15</a:t>
            </a:r>
          </a:p>
        </p:txBody>
      </p:sp>
    </p:spTree>
    <p:extLst>
      <p:ext uri="{BB962C8B-B14F-4D97-AF65-F5344CB8AC3E}">
        <p14:creationId xmlns:p14="http://schemas.microsoft.com/office/powerpoint/2010/main" val="2255569127"/>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a:srcRect l="14225" t="4950" r="9324" b="1915"/>
          <a:stretch/>
        </p:blipFill>
        <p:spPr>
          <a:xfrm>
            <a:off x="1983683" y="1221125"/>
            <a:ext cx="3745792" cy="3754728"/>
          </a:xfrm>
          <a:prstGeom prst="ellipse">
            <a:avLst/>
          </a:prstGeom>
          <a:ln w="63500" cap="rnd">
            <a:noFill/>
          </a:ln>
          <a:effectLst/>
        </p:spPr>
      </p:pic>
      <p:sp>
        <p:nvSpPr>
          <p:cNvPr id="2" name="Title 1"/>
          <p:cNvSpPr>
            <a:spLocks noGrp="1"/>
          </p:cNvSpPr>
          <p:nvPr>
            <p:ph type="title"/>
          </p:nvPr>
        </p:nvSpPr>
        <p:spPr>
          <a:xfrm>
            <a:off x="252797" y="447961"/>
            <a:ext cx="8607197" cy="373853"/>
          </a:xfrm>
        </p:spPr>
        <p:txBody>
          <a:bodyPr/>
          <a:lstStyle/>
          <a:p>
            <a:r>
              <a:rPr lang="en-AU" sz="2400"/>
              <a:t>Best Start: an example of a literacy question</a:t>
            </a:r>
          </a:p>
        </p:txBody>
      </p:sp>
      <p:sp>
        <p:nvSpPr>
          <p:cNvPr id="4" name="Slide Number Placeholder 3"/>
          <p:cNvSpPr>
            <a:spLocks noGrp="1"/>
          </p:cNvSpPr>
          <p:nvPr>
            <p:ph type="sldNum" sz="quarter" idx="4294967295"/>
          </p:nvPr>
        </p:nvSpPr>
        <p:spPr>
          <a:xfrm>
            <a:off x="8785225" y="4749800"/>
            <a:ext cx="358775" cy="273050"/>
          </a:xfrm>
        </p:spPr>
        <p:txBody>
          <a:bodyPr/>
          <a:lstStyle/>
          <a:p>
            <a:fld id="{4A2A1DA9-8CAF-4BCA-B496-545B076AED2D}" type="slidenum">
              <a:rPr lang="en-AU" smtClean="0"/>
              <a:pPr/>
              <a:t>15</a:t>
            </a:fld>
            <a:endParaRPr lang="en-AU"/>
          </a:p>
        </p:txBody>
      </p:sp>
      <p:sp>
        <p:nvSpPr>
          <p:cNvPr id="6" name="AutoShape 2" descr="Image result for teache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a:p>
        </p:txBody>
      </p:sp>
      <p:sp>
        <p:nvSpPr>
          <p:cNvPr id="7" name="AutoShape 4" descr="Image result for teacher"/>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a:p>
        </p:txBody>
      </p:sp>
      <p:sp>
        <p:nvSpPr>
          <p:cNvPr id="9" name="Oval Callout 8"/>
          <p:cNvSpPr/>
          <p:nvPr/>
        </p:nvSpPr>
        <p:spPr>
          <a:xfrm>
            <a:off x="5537698" y="760643"/>
            <a:ext cx="2929896" cy="2025164"/>
          </a:xfrm>
          <a:prstGeom prst="wedgeEllipseCallout">
            <a:avLst>
              <a:gd name="adj1" fmla="val -77573"/>
              <a:gd name="adj2" fmla="val 38573"/>
            </a:avLst>
          </a:prstGeom>
          <a:solidFill>
            <a:schemeClr val="accent2"/>
          </a:solidFill>
          <a:ln>
            <a:noFill/>
          </a:ln>
        </p:spPr>
        <p:style>
          <a:lnRef idx="1">
            <a:schemeClr val="dk1"/>
          </a:lnRef>
          <a:fillRef idx="2">
            <a:schemeClr val="dk1"/>
          </a:fillRef>
          <a:effectRef idx="1">
            <a:schemeClr val="dk1"/>
          </a:effectRef>
          <a:fontRef idx="minor">
            <a:schemeClr val="dk1"/>
          </a:fontRef>
        </p:style>
        <p:txBody>
          <a:bodyPr rtlCol="0" anchor="ctr"/>
          <a:lstStyle/>
          <a:p>
            <a:pPr algn="ctr"/>
            <a:r>
              <a:rPr lang="en-US" altLang="en-US" sz="2800" dirty="0">
                <a:solidFill>
                  <a:schemeClr val="bg1"/>
                </a:solidFill>
                <a:latin typeface="Corbel" panose="020B0503020204020204" pitchFamily="34" charset="0"/>
                <a:cs typeface="Arial" panose="020B0604020202020204" pitchFamily="34" charset="0"/>
              </a:rPr>
              <a:t>Tell me what happened in the story.</a:t>
            </a:r>
            <a:endParaRPr lang="en-AU" altLang="en-US" sz="2800" dirty="0">
              <a:solidFill>
                <a:schemeClr val="bg1"/>
              </a:solidFill>
              <a:latin typeface="Corbel" panose="020B0503020204020204" pitchFamily="34" charset="0"/>
              <a:cs typeface="Arial" panose="020B0604020202020204" pitchFamily="34" charset="0"/>
            </a:endParaRPr>
          </a:p>
        </p:txBody>
      </p:sp>
      <p:sp>
        <p:nvSpPr>
          <p:cNvPr id="10" name="Slide Number Placeholder 6"/>
          <p:cNvSpPr txBox="1">
            <a:spLocks/>
          </p:cNvSpPr>
          <p:nvPr/>
        </p:nvSpPr>
        <p:spPr>
          <a:xfrm>
            <a:off x="206023" y="4737100"/>
            <a:ext cx="360363" cy="273050"/>
          </a:xfrm>
          <a:prstGeom prst="rect">
            <a:avLst/>
          </a:prstGeom>
        </p:spPr>
        <p:txBody>
          <a:bodyPr vert="horz" lIns="0" tIns="45720" rIns="91440" bIns="45720" rtlCol="0" anchor="ctr"/>
          <a:lstStyle>
            <a:defPPr>
              <a:defRPr lang="en-US"/>
            </a:defPPr>
            <a:lvl1pPr marL="0" algn="l" defTabSz="914400" rtl="0" eaLnBrk="1" latinLnBrk="0" hangingPunct="1">
              <a:defRPr sz="75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dirty="0"/>
              <a:t>16</a:t>
            </a:r>
          </a:p>
        </p:txBody>
      </p:sp>
    </p:spTree>
    <p:extLst>
      <p:ext uri="{BB962C8B-B14F-4D97-AF65-F5344CB8AC3E}">
        <p14:creationId xmlns:p14="http://schemas.microsoft.com/office/powerpoint/2010/main" val="3352809290"/>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a:srcRect l="7415" t="1163" r="13060" b="162"/>
          <a:stretch/>
        </p:blipFill>
        <p:spPr>
          <a:xfrm>
            <a:off x="2055166" y="1021956"/>
            <a:ext cx="4113345" cy="3793996"/>
          </a:xfrm>
          <a:prstGeom prst="ellipse">
            <a:avLst/>
          </a:prstGeom>
          <a:ln w="63500" cap="rnd">
            <a:noFill/>
          </a:ln>
          <a:effectLst/>
        </p:spPr>
      </p:pic>
      <p:sp>
        <p:nvSpPr>
          <p:cNvPr id="2" name="Title 1"/>
          <p:cNvSpPr>
            <a:spLocks noGrp="1"/>
          </p:cNvSpPr>
          <p:nvPr>
            <p:ph type="title"/>
          </p:nvPr>
        </p:nvSpPr>
        <p:spPr>
          <a:xfrm>
            <a:off x="271814" y="477610"/>
            <a:ext cx="8607197" cy="373853"/>
          </a:xfrm>
        </p:spPr>
        <p:txBody>
          <a:bodyPr/>
          <a:lstStyle/>
          <a:p>
            <a:r>
              <a:rPr lang="en-AU" sz="2400" dirty="0"/>
              <a:t>Best Start: An example of a numeracy question</a:t>
            </a:r>
          </a:p>
        </p:txBody>
      </p:sp>
      <p:sp>
        <p:nvSpPr>
          <p:cNvPr id="4" name="Slide Number Placeholder 3"/>
          <p:cNvSpPr>
            <a:spLocks noGrp="1"/>
          </p:cNvSpPr>
          <p:nvPr>
            <p:ph type="sldNum" sz="quarter" idx="4294967295"/>
          </p:nvPr>
        </p:nvSpPr>
        <p:spPr>
          <a:xfrm>
            <a:off x="8785225" y="4749800"/>
            <a:ext cx="358775" cy="273050"/>
          </a:xfrm>
        </p:spPr>
        <p:txBody>
          <a:bodyPr/>
          <a:lstStyle/>
          <a:p>
            <a:fld id="{4A2A1DA9-8CAF-4BCA-B496-545B076AED2D}" type="slidenum">
              <a:rPr lang="en-AU" smtClean="0"/>
              <a:pPr/>
              <a:t>16</a:t>
            </a:fld>
            <a:endParaRPr lang="en-AU"/>
          </a:p>
        </p:txBody>
      </p:sp>
      <p:sp>
        <p:nvSpPr>
          <p:cNvPr id="6" name="Oval Callout 5"/>
          <p:cNvSpPr/>
          <p:nvPr/>
        </p:nvSpPr>
        <p:spPr>
          <a:xfrm>
            <a:off x="6389216" y="743476"/>
            <a:ext cx="2489795" cy="2037301"/>
          </a:xfrm>
          <a:prstGeom prst="wedgeEllipseCallout">
            <a:avLst>
              <a:gd name="adj1" fmla="val -92588"/>
              <a:gd name="adj2" fmla="val 22476"/>
            </a:avLst>
          </a:prstGeom>
          <a:solidFill>
            <a:schemeClr val="accent5"/>
          </a:solidFill>
          <a:ln>
            <a:noFill/>
          </a:ln>
        </p:spPr>
        <p:style>
          <a:lnRef idx="1">
            <a:schemeClr val="dk1"/>
          </a:lnRef>
          <a:fillRef idx="2">
            <a:schemeClr val="dk1"/>
          </a:fillRef>
          <a:effectRef idx="1">
            <a:schemeClr val="dk1"/>
          </a:effectRef>
          <a:fontRef idx="minor">
            <a:schemeClr val="dk1"/>
          </a:fontRef>
        </p:style>
        <p:txBody>
          <a:bodyPr rtlCol="0" anchor="ctr"/>
          <a:lstStyle/>
          <a:p>
            <a:pPr algn="ctr"/>
            <a:r>
              <a:rPr lang="en-AU" sz="2000" dirty="0">
                <a:solidFill>
                  <a:schemeClr val="bg1"/>
                </a:solidFill>
                <a:latin typeface="Corbel" panose="020B0503020204020204" pitchFamily="34" charset="0"/>
              </a:rPr>
              <a:t>Start counting and I will tell you when to stop.</a:t>
            </a:r>
          </a:p>
        </p:txBody>
      </p:sp>
      <p:sp>
        <p:nvSpPr>
          <p:cNvPr id="7" name="Slide Number Placeholder 6"/>
          <p:cNvSpPr txBox="1">
            <a:spLocks/>
          </p:cNvSpPr>
          <p:nvPr/>
        </p:nvSpPr>
        <p:spPr>
          <a:xfrm>
            <a:off x="206023" y="4737100"/>
            <a:ext cx="360363" cy="273050"/>
          </a:xfrm>
          <a:prstGeom prst="rect">
            <a:avLst/>
          </a:prstGeom>
        </p:spPr>
        <p:txBody>
          <a:bodyPr vert="horz" lIns="0" tIns="45720" rIns="91440" bIns="45720" rtlCol="0" anchor="ctr"/>
          <a:lstStyle>
            <a:defPPr>
              <a:defRPr lang="en-US"/>
            </a:defPPr>
            <a:lvl1pPr marL="0" algn="l" defTabSz="914400" rtl="0" eaLnBrk="1" latinLnBrk="0" hangingPunct="1">
              <a:defRPr sz="75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dirty="0"/>
              <a:t>17</a:t>
            </a:r>
          </a:p>
        </p:txBody>
      </p:sp>
    </p:spTree>
    <p:extLst>
      <p:ext uri="{BB962C8B-B14F-4D97-AF65-F5344CB8AC3E}">
        <p14:creationId xmlns:p14="http://schemas.microsoft.com/office/powerpoint/2010/main" val="724428860"/>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z="2400" dirty="0"/>
              <a:t>Best Start information</a:t>
            </a:r>
          </a:p>
        </p:txBody>
      </p:sp>
      <p:sp>
        <p:nvSpPr>
          <p:cNvPr id="5" name="Rectangle 4"/>
          <p:cNvSpPr/>
          <p:nvPr/>
        </p:nvSpPr>
        <p:spPr>
          <a:xfrm>
            <a:off x="271814" y="1052194"/>
            <a:ext cx="4367469" cy="2893100"/>
          </a:xfrm>
          <a:prstGeom prst="rect">
            <a:avLst/>
          </a:prstGeom>
        </p:spPr>
        <p:txBody>
          <a:bodyPr wrap="square">
            <a:spAutoFit/>
          </a:bodyPr>
          <a:lstStyle/>
          <a:p>
            <a:r>
              <a:rPr lang="en-AU" altLang="en-US" sz="1600" dirty="0">
                <a:latin typeface="Arial" panose="020B0604020202020204" pitchFamily="34" charset="0"/>
                <a:cs typeface="Arial" panose="020B0604020202020204" pitchFamily="34" charset="0"/>
              </a:rPr>
              <a:t>Teachers learn about each child’s school entry skills and understandings in literacy and numeracy and are able to plan effective teaching and learning programs in line with the NSW K-6 Syllabus. </a:t>
            </a:r>
          </a:p>
          <a:p>
            <a:endParaRPr lang="en-AU" altLang="en-US" sz="1600" dirty="0">
              <a:latin typeface="Arial" panose="020B0604020202020204" pitchFamily="34" charset="0"/>
              <a:cs typeface="Arial" panose="020B0604020202020204" pitchFamily="34" charset="0"/>
            </a:endParaRPr>
          </a:p>
          <a:p>
            <a:r>
              <a:rPr lang="en-AU" sz="1600" dirty="0"/>
              <a:t>Parents and carers may be sent a feedback summary report of their child’s responses in Best Start. You will be provided with feedback about how you can support your child during the first year of school.</a:t>
            </a:r>
          </a:p>
        </p:txBody>
      </p:sp>
      <p:pic>
        <p:nvPicPr>
          <p:cNvPr id="7" name="Picture 6"/>
          <p:cNvPicPr>
            <a:picLocks noChangeAspect="1"/>
          </p:cNvPicPr>
          <p:nvPr/>
        </p:nvPicPr>
        <p:blipFill rotWithShape="1">
          <a:blip r:embed="rId3"/>
          <a:srcRect l="451" t="366" r="23759" b="6370"/>
          <a:stretch/>
        </p:blipFill>
        <p:spPr>
          <a:xfrm>
            <a:off x="5104356" y="632141"/>
            <a:ext cx="3156559" cy="3195487"/>
          </a:xfrm>
          <a:prstGeom prst="ellipse">
            <a:avLst/>
          </a:prstGeom>
          <a:ln w="63500" cap="rnd">
            <a:noFill/>
          </a:ln>
          <a:effectLst/>
        </p:spPr>
      </p:pic>
      <p:sp>
        <p:nvSpPr>
          <p:cNvPr id="8" name="Slide Number Placeholder 6"/>
          <p:cNvSpPr txBox="1">
            <a:spLocks/>
          </p:cNvSpPr>
          <p:nvPr/>
        </p:nvSpPr>
        <p:spPr>
          <a:xfrm>
            <a:off x="206023" y="4737100"/>
            <a:ext cx="360363" cy="273050"/>
          </a:xfrm>
          <a:prstGeom prst="rect">
            <a:avLst/>
          </a:prstGeom>
        </p:spPr>
        <p:txBody>
          <a:bodyPr vert="horz" lIns="0" tIns="45720" rIns="91440" bIns="45720" rtlCol="0" anchor="ctr"/>
          <a:lstStyle>
            <a:defPPr>
              <a:defRPr lang="en-US"/>
            </a:defPPr>
            <a:lvl1pPr marL="0" algn="l" defTabSz="914400" rtl="0" eaLnBrk="1" latinLnBrk="0" hangingPunct="1">
              <a:defRPr sz="75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dirty="0"/>
              <a:t>18</a:t>
            </a:r>
          </a:p>
        </p:txBody>
      </p:sp>
    </p:spTree>
    <p:extLst>
      <p:ext uri="{BB962C8B-B14F-4D97-AF65-F5344CB8AC3E}">
        <p14:creationId xmlns:p14="http://schemas.microsoft.com/office/powerpoint/2010/main" val="2299929403"/>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brightnessContrast bright="20000" contrast="-40000"/>
                    </a14:imgEffect>
                  </a14:imgLayer>
                </a14:imgProps>
              </a:ext>
            </a:extLst>
          </a:blip>
          <a:srcRect l="57735" r="2479"/>
          <a:stretch/>
        </p:blipFill>
        <p:spPr>
          <a:xfrm>
            <a:off x="4811266" y="304382"/>
            <a:ext cx="3345413" cy="3288824"/>
          </a:xfrm>
          <a:prstGeom prst="ellipse">
            <a:avLst/>
          </a:prstGeom>
          <a:ln w="63500" cap="rnd">
            <a:noFill/>
          </a:ln>
          <a:effectLst/>
        </p:spPr>
      </p:pic>
      <p:sp>
        <p:nvSpPr>
          <p:cNvPr id="2" name="Title 1"/>
          <p:cNvSpPr>
            <a:spLocks noGrp="1"/>
          </p:cNvSpPr>
          <p:nvPr>
            <p:ph type="title"/>
          </p:nvPr>
        </p:nvSpPr>
        <p:spPr>
          <a:xfrm>
            <a:off x="265727" y="688131"/>
            <a:ext cx="4908437" cy="830997"/>
          </a:xfrm>
        </p:spPr>
        <p:txBody>
          <a:bodyPr/>
          <a:lstStyle/>
          <a:p>
            <a:r>
              <a:rPr lang="en-AU" dirty="0"/>
              <a:t>Thank you</a:t>
            </a:r>
          </a:p>
        </p:txBody>
      </p:sp>
      <p:sp>
        <p:nvSpPr>
          <p:cNvPr id="5" name="Rectangle 4"/>
          <p:cNvSpPr/>
          <p:nvPr/>
        </p:nvSpPr>
        <p:spPr>
          <a:xfrm>
            <a:off x="247227" y="1660073"/>
            <a:ext cx="4310838" cy="1985159"/>
          </a:xfrm>
          <a:prstGeom prst="rect">
            <a:avLst/>
          </a:prstGeom>
        </p:spPr>
        <p:txBody>
          <a:bodyPr wrap="square">
            <a:spAutoFit/>
          </a:bodyPr>
          <a:lstStyle/>
          <a:p>
            <a:pPr>
              <a:spcAft>
                <a:spcPts val="1800"/>
              </a:spcAft>
            </a:pPr>
            <a:r>
              <a:rPr lang="en-AU" dirty="0">
                <a:solidFill>
                  <a:schemeClr val="bg1"/>
                </a:solidFill>
              </a:rPr>
              <a:t>Thank you for your attendance. Together we will ensure a positive start for all children and their families and carers.</a:t>
            </a:r>
          </a:p>
          <a:p>
            <a:pPr>
              <a:spcAft>
                <a:spcPts val="1800"/>
              </a:spcAft>
            </a:pPr>
            <a:r>
              <a:rPr lang="en-AU" dirty="0">
                <a:solidFill>
                  <a:schemeClr val="bg1"/>
                </a:solidFill>
              </a:rPr>
              <a:t>We at &lt;INSERT SCHOOL NAME&gt; </a:t>
            </a:r>
            <a:br>
              <a:rPr lang="en-AU" dirty="0">
                <a:solidFill>
                  <a:schemeClr val="bg1"/>
                </a:solidFill>
              </a:rPr>
            </a:br>
            <a:r>
              <a:rPr lang="en-AU" dirty="0">
                <a:solidFill>
                  <a:schemeClr val="bg1"/>
                </a:solidFill>
              </a:rPr>
              <a:t>and the community look forward to working with you and your children.</a:t>
            </a:r>
          </a:p>
        </p:txBody>
      </p:sp>
      <p:sp>
        <p:nvSpPr>
          <p:cNvPr id="7" name="Slide Number Placeholder 6"/>
          <p:cNvSpPr txBox="1">
            <a:spLocks/>
          </p:cNvSpPr>
          <p:nvPr/>
        </p:nvSpPr>
        <p:spPr>
          <a:xfrm>
            <a:off x="8834868" y="4782176"/>
            <a:ext cx="360363" cy="273050"/>
          </a:xfrm>
          <a:prstGeom prst="rect">
            <a:avLst/>
          </a:prstGeom>
        </p:spPr>
        <p:txBody>
          <a:bodyPr vert="horz" lIns="0" tIns="45720" rIns="91440" bIns="45720" rtlCol="0" anchor="ctr"/>
          <a:lstStyle>
            <a:defPPr>
              <a:defRPr lang="en-US"/>
            </a:defPPr>
            <a:lvl1pPr marL="0" algn="l" defTabSz="914400" rtl="0" eaLnBrk="1" latinLnBrk="0" hangingPunct="1">
              <a:defRPr sz="75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dirty="0">
                <a:solidFill>
                  <a:schemeClr val="bg1"/>
                </a:solidFill>
              </a:rPr>
              <a:t>19</a:t>
            </a:r>
          </a:p>
        </p:txBody>
      </p:sp>
    </p:spTree>
    <p:extLst>
      <p:ext uri="{BB962C8B-B14F-4D97-AF65-F5344CB8AC3E}">
        <p14:creationId xmlns:p14="http://schemas.microsoft.com/office/powerpoint/2010/main" val="3719024652"/>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1" y="1945435"/>
            <a:ext cx="3477025" cy="830997"/>
          </a:xfrm>
        </p:spPr>
        <p:txBody>
          <a:bodyPr/>
          <a:lstStyle/>
          <a:p>
            <a:r>
              <a:rPr lang="en-US" sz="3600" dirty="0"/>
              <a:t>Welcome</a:t>
            </a:r>
          </a:p>
        </p:txBody>
      </p:sp>
      <p:pic>
        <p:nvPicPr>
          <p:cNvPr id="3" name="Picture 2"/>
          <p:cNvPicPr>
            <a:picLocks noChangeAspect="1"/>
          </p:cNvPicPr>
          <p:nvPr/>
        </p:nvPicPr>
        <p:blipFill rotWithShape="1">
          <a:blip r:embed="rId3"/>
          <a:srcRect l="1663" t="511" r="16030"/>
          <a:stretch/>
        </p:blipFill>
        <p:spPr>
          <a:xfrm>
            <a:off x="3848224" y="363254"/>
            <a:ext cx="4124595" cy="3995360"/>
          </a:xfrm>
          <a:prstGeom prst="ellipse">
            <a:avLst/>
          </a:prstGeom>
          <a:ln w="63500" cap="rnd">
            <a:noFill/>
          </a:ln>
          <a:effectLst/>
        </p:spPr>
      </p:pic>
      <p:sp>
        <p:nvSpPr>
          <p:cNvPr id="12" name="TextBox 11"/>
          <p:cNvSpPr txBox="1"/>
          <p:nvPr/>
        </p:nvSpPr>
        <p:spPr>
          <a:xfrm>
            <a:off x="199624" y="4726547"/>
            <a:ext cx="257577" cy="267216"/>
          </a:xfrm>
          <a:prstGeom prst="rect">
            <a:avLst/>
          </a:prstGeom>
          <a:noFill/>
        </p:spPr>
        <p:txBody>
          <a:bodyPr wrap="none" lIns="0" tIns="0" rIns="0" bIns="0" rtlCol="0" anchor="b">
            <a:noAutofit/>
          </a:bodyPr>
          <a:lstStyle/>
          <a:p>
            <a:fld id="{B3A55FC6-0B3A-4482-BD91-75823A775C89}" type="slidenum">
              <a:rPr lang="en-AU" sz="800" smtClean="0"/>
              <a:t>2</a:t>
            </a:fld>
            <a:endParaRPr lang="en-AU" sz="800" dirty="0"/>
          </a:p>
        </p:txBody>
      </p:sp>
    </p:spTree>
    <p:extLst>
      <p:ext uri="{BB962C8B-B14F-4D97-AF65-F5344CB8AC3E}">
        <p14:creationId xmlns:p14="http://schemas.microsoft.com/office/powerpoint/2010/main" val="11000017"/>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4693" y="68269"/>
            <a:ext cx="7650368" cy="830997"/>
          </a:xfrm>
        </p:spPr>
        <p:txBody>
          <a:bodyPr/>
          <a:lstStyle/>
          <a:p>
            <a:r>
              <a:rPr lang="en-AU" sz="2400" dirty="0"/>
              <a:t>Acknowledgement of Country </a:t>
            </a:r>
          </a:p>
        </p:txBody>
      </p:sp>
      <p:sp>
        <p:nvSpPr>
          <p:cNvPr id="7" name="Rectangle 6"/>
          <p:cNvSpPr/>
          <p:nvPr/>
        </p:nvSpPr>
        <p:spPr>
          <a:xfrm>
            <a:off x="224693" y="1532456"/>
            <a:ext cx="7929751" cy="2320635"/>
          </a:xfrm>
          <a:prstGeom prst="rect">
            <a:avLst/>
          </a:prstGeom>
        </p:spPr>
        <p:txBody>
          <a:bodyPr wrap="square">
            <a:spAutoFit/>
          </a:bodyPr>
          <a:lstStyle/>
          <a:p>
            <a:pPr>
              <a:lnSpc>
                <a:spcPct val="130000"/>
              </a:lnSpc>
              <a:spcAft>
                <a:spcPts val="1200"/>
              </a:spcAft>
            </a:pPr>
            <a:r>
              <a:rPr lang="en-AU" altLang="en-US" sz="1600" dirty="0">
                <a:solidFill>
                  <a:schemeClr val="bg1"/>
                </a:solidFill>
              </a:rPr>
              <a:t>I acknowledge the traditional Custodians of this Land, where the Aboriginal people have performed age-old ceremonies of storytelling, music, dance and celebration. </a:t>
            </a:r>
          </a:p>
          <a:p>
            <a:pPr>
              <a:lnSpc>
                <a:spcPct val="130000"/>
              </a:lnSpc>
              <a:spcAft>
                <a:spcPts val="1200"/>
              </a:spcAft>
            </a:pPr>
            <a:r>
              <a:rPr lang="en-AU" altLang="en-US" sz="1600" dirty="0">
                <a:solidFill>
                  <a:schemeClr val="bg1"/>
                </a:solidFill>
              </a:rPr>
              <a:t>I acknowledge and pay respect to the Elders past and present and to those of the future, for they will hold the memories, traditions and hopes of Aboriginal Australia. </a:t>
            </a:r>
          </a:p>
          <a:p>
            <a:pPr>
              <a:lnSpc>
                <a:spcPct val="130000"/>
              </a:lnSpc>
              <a:spcAft>
                <a:spcPts val="1200"/>
              </a:spcAft>
            </a:pPr>
            <a:r>
              <a:rPr lang="en-AU" altLang="en-US" sz="1600" dirty="0">
                <a:solidFill>
                  <a:schemeClr val="bg1"/>
                </a:solidFill>
              </a:rPr>
              <a:t>We must always remember that under the concrete and asphalt, this land is, </a:t>
            </a:r>
            <a:br>
              <a:rPr lang="en-AU" altLang="en-US" sz="1600" dirty="0">
                <a:solidFill>
                  <a:schemeClr val="bg1"/>
                </a:solidFill>
              </a:rPr>
            </a:br>
            <a:r>
              <a:rPr lang="en-AU" altLang="en-US" sz="1600" dirty="0">
                <a:solidFill>
                  <a:schemeClr val="bg1"/>
                </a:solidFill>
              </a:rPr>
              <a:t>was and always will be, traditional Aboriginal land.</a:t>
            </a:r>
            <a:endParaRPr lang="en-AU" sz="1600" dirty="0">
              <a:solidFill>
                <a:schemeClr val="bg1"/>
              </a:solidFill>
            </a:endParaRPr>
          </a:p>
        </p:txBody>
      </p:sp>
    </p:spTree>
    <p:extLst>
      <p:ext uri="{BB962C8B-B14F-4D97-AF65-F5344CB8AC3E}">
        <p14:creationId xmlns:p14="http://schemas.microsoft.com/office/powerpoint/2010/main" val="2390833860"/>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5223" y="462790"/>
            <a:ext cx="8607197" cy="373853"/>
          </a:xfrm>
        </p:spPr>
        <p:txBody>
          <a:bodyPr/>
          <a:lstStyle/>
          <a:p>
            <a:r>
              <a:rPr lang="en-AU" sz="2400" dirty="0"/>
              <a:t>Continuity of learning and transitions</a:t>
            </a:r>
          </a:p>
        </p:txBody>
      </p:sp>
      <p:sp>
        <p:nvSpPr>
          <p:cNvPr id="6" name="Rectangle 5"/>
          <p:cNvSpPr/>
          <p:nvPr/>
        </p:nvSpPr>
        <p:spPr>
          <a:xfrm>
            <a:off x="225652" y="818975"/>
            <a:ext cx="5616624" cy="3877985"/>
          </a:xfrm>
          <a:prstGeom prst="rect">
            <a:avLst/>
          </a:prstGeom>
        </p:spPr>
        <p:txBody>
          <a:bodyPr wrap="square">
            <a:spAutoFit/>
          </a:bodyPr>
          <a:lstStyle/>
          <a:p>
            <a:endParaRPr lang="en-AU" dirty="0"/>
          </a:p>
          <a:p>
            <a:r>
              <a:rPr lang="en-AU" dirty="0"/>
              <a:t>‘Building on children’s prior and current experiences helps them to feel secure and confident and connected to familiar people, places, events and understandings.’ </a:t>
            </a:r>
          </a:p>
          <a:p>
            <a:endParaRPr lang="en-AU" dirty="0"/>
          </a:p>
          <a:p>
            <a:r>
              <a:rPr lang="en-AU" sz="1200" i="1" dirty="0"/>
              <a:t>The Early Years Learning Framework for Australia</a:t>
            </a:r>
          </a:p>
          <a:p>
            <a:endParaRPr lang="en-AU" dirty="0"/>
          </a:p>
          <a:p>
            <a:r>
              <a:rPr lang="en-AU" dirty="0"/>
              <a:t>Children start school with having many and varied experiences that have developed and shaped their language, literacy and numeracy knowledge from within their family and community.</a:t>
            </a:r>
          </a:p>
          <a:p>
            <a:endParaRPr lang="en-AU" dirty="0"/>
          </a:p>
          <a:p>
            <a:r>
              <a:rPr lang="en-AU" altLang="en-US" dirty="0"/>
              <a:t> </a:t>
            </a:r>
          </a:p>
        </p:txBody>
      </p:sp>
      <p:pic>
        <p:nvPicPr>
          <p:cNvPr id="3" name="Picture 2"/>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Lst>
          </a:blip>
          <a:srcRect l="16042" t="33007" r="52295" b="10249"/>
          <a:stretch/>
        </p:blipFill>
        <p:spPr>
          <a:xfrm>
            <a:off x="5763296" y="584338"/>
            <a:ext cx="2910172" cy="2870724"/>
          </a:xfrm>
          <a:prstGeom prst="ellipse">
            <a:avLst/>
          </a:prstGeom>
          <a:ln w="63500" cap="rnd">
            <a:noFill/>
          </a:ln>
          <a:effectLst/>
        </p:spPr>
      </p:pic>
      <p:sp>
        <p:nvSpPr>
          <p:cNvPr id="9" name="TextBox 8"/>
          <p:cNvSpPr txBox="1"/>
          <p:nvPr/>
        </p:nvSpPr>
        <p:spPr>
          <a:xfrm>
            <a:off x="199624" y="4726547"/>
            <a:ext cx="257577" cy="267216"/>
          </a:xfrm>
          <a:prstGeom prst="rect">
            <a:avLst/>
          </a:prstGeom>
          <a:noFill/>
        </p:spPr>
        <p:txBody>
          <a:bodyPr wrap="none" lIns="0" tIns="0" rIns="0" bIns="0" rtlCol="0" anchor="b">
            <a:noAutofit/>
          </a:bodyPr>
          <a:lstStyle/>
          <a:p>
            <a:fld id="{3C176643-53F6-45FD-AD81-0CD1C0E2BF2F}" type="slidenum">
              <a:rPr lang="en-AU" sz="800" smtClean="0"/>
              <a:t>4</a:t>
            </a:fld>
            <a:endParaRPr lang="en-AU" sz="800" dirty="0"/>
          </a:p>
        </p:txBody>
      </p:sp>
    </p:spTree>
    <p:extLst>
      <p:ext uri="{BB962C8B-B14F-4D97-AF65-F5344CB8AC3E}">
        <p14:creationId xmlns:p14="http://schemas.microsoft.com/office/powerpoint/2010/main" val="2203798304"/>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1662" y="455550"/>
            <a:ext cx="8607197" cy="373853"/>
          </a:xfrm>
        </p:spPr>
        <p:txBody>
          <a:bodyPr/>
          <a:lstStyle/>
          <a:p>
            <a:r>
              <a:rPr lang="en-AU" sz="2400" dirty="0"/>
              <a:t>Skills children bring to school</a:t>
            </a:r>
          </a:p>
        </p:txBody>
      </p:sp>
      <p:sp>
        <p:nvSpPr>
          <p:cNvPr id="5" name="Rectangle 4"/>
          <p:cNvSpPr/>
          <p:nvPr/>
        </p:nvSpPr>
        <p:spPr>
          <a:xfrm>
            <a:off x="2994203" y="897423"/>
            <a:ext cx="5904656" cy="3662541"/>
          </a:xfrm>
          <a:prstGeom prst="rect">
            <a:avLst/>
          </a:prstGeom>
        </p:spPr>
        <p:txBody>
          <a:bodyPr wrap="square">
            <a:spAutoFit/>
          </a:bodyPr>
          <a:lstStyle/>
          <a:p>
            <a:r>
              <a:rPr lang="en-AU" sz="1400" dirty="0"/>
              <a:t>Children commence school with ways of communicating. They communicate in verbal and non-verbal ways with others for a range of purposes:</a:t>
            </a:r>
          </a:p>
          <a:p>
            <a:endParaRPr lang="en-AU" sz="1400" dirty="0"/>
          </a:p>
          <a:p>
            <a:pPr marL="285750" indent="-285750">
              <a:buFont typeface="Arial" panose="020B0604020202020204" pitchFamily="34" charset="0"/>
              <a:buChar char="•"/>
            </a:pPr>
            <a:r>
              <a:rPr lang="en-AU" sz="1400" dirty="0"/>
              <a:t>They can engage with a range of texts and gain meaning from these. Texts include books and environmental texts for example road signs</a:t>
            </a:r>
          </a:p>
          <a:p>
            <a:pPr marL="285750" indent="-285750">
              <a:buFont typeface="Arial" panose="020B0604020202020204" pitchFamily="34" charset="0"/>
              <a:buChar char="•"/>
            </a:pPr>
            <a:endParaRPr lang="en-AU" sz="1400" dirty="0"/>
          </a:p>
          <a:p>
            <a:pPr marL="285750" indent="-285750">
              <a:buFont typeface="Arial" panose="020B0604020202020204" pitchFamily="34" charset="0"/>
              <a:buChar char="•"/>
            </a:pPr>
            <a:r>
              <a:rPr lang="en-AU" sz="1400" dirty="0"/>
              <a:t>Each child can express ideas and make meaning using a range of media</a:t>
            </a:r>
          </a:p>
          <a:p>
            <a:endParaRPr lang="en-AU" sz="1400" dirty="0"/>
          </a:p>
          <a:p>
            <a:pPr marL="285750" indent="-285750">
              <a:buFont typeface="Arial" panose="020B0604020202020204" pitchFamily="34" charset="0"/>
              <a:buChar char="•"/>
            </a:pPr>
            <a:r>
              <a:rPr lang="en-AU" sz="1400" dirty="0"/>
              <a:t>Begin to understand how symbols and patterns systems work</a:t>
            </a:r>
          </a:p>
          <a:p>
            <a:pPr marL="285750" indent="-285750">
              <a:buFont typeface="Arial" panose="020B0604020202020204" pitchFamily="34" charset="0"/>
              <a:buChar char="•"/>
            </a:pPr>
            <a:endParaRPr lang="en-AU" sz="1400" dirty="0"/>
          </a:p>
          <a:p>
            <a:pPr marL="285750" indent="-285750">
              <a:buFont typeface="Arial" panose="020B0604020202020204" pitchFamily="34" charset="0"/>
              <a:buChar char="•"/>
            </a:pPr>
            <a:r>
              <a:rPr lang="en-AU" sz="1400" dirty="0"/>
              <a:t>Use information and communication technologies to access information, investigate ideas and represent their thinking</a:t>
            </a:r>
          </a:p>
          <a:p>
            <a:endParaRPr lang="en-AU" dirty="0"/>
          </a:p>
          <a:p>
            <a:pPr algn="r"/>
            <a:r>
              <a:rPr lang="en-AU" sz="1200" i="1" dirty="0"/>
              <a:t>The Early Years Learning Framework for Australia</a:t>
            </a:r>
          </a:p>
        </p:txBody>
      </p:sp>
      <p:pic>
        <p:nvPicPr>
          <p:cNvPr id="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915" y="947414"/>
            <a:ext cx="2419451" cy="3508677"/>
          </a:xfrm>
          <a:prstGeom prst="rect">
            <a:avLst/>
          </a:prstGeom>
          <a:ln>
            <a:noFill/>
          </a:ln>
          <a:effectLst>
            <a:outerShdw blurRad="279400" dist="139700" dir="2700000" sx="97000" sy="97000" algn="tl" rotWithShape="0">
              <a:schemeClr val="bg2">
                <a:lumMod val="50000"/>
                <a:alpha val="65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TextBox 16"/>
          <p:cNvSpPr txBox="1"/>
          <p:nvPr/>
        </p:nvSpPr>
        <p:spPr>
          <a:xfrm>
            <a:off x="199624" y="4726547"/>
            <a:ext cx="257577" cy="267216"/>
          </a:xfrm>
          <a:prstGeom prst="rect">
            <a:avLst/>
          </a:prstGeom>
          <a:noFill/>
        </p:spPr>
        <p:txBody>
          <a:bodyPr wrap="none" lIns="0" tIns="0" rIns="0" bIns="0" rtlCol="0" anchor="b">
            <a:noAutofit/>
          </a:bodyPr>
          <a:lstStyle/>
          <a:p>
            <a:r>
              <a:rPr lang="en-AU" sz="800" dirty="0"/>
              <a:t>6</a:t>
            </a:r>
          </a:p>
        </p:txBody>
      </p:sp>
    </p:spTree>
    <p:extLst>
      <p:ext uri="{BB962C8B-B14F-4D97-AF65-F5344CB8AC3E}">
        <p14:creationId xmlns:p14="http://schemas.microsoft.com/office/powerpoint/2010/main" val="584264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222" y="487747"/>
            <a:ext cx="8609000" cy="373853"/>
          </a:xfrm>
        </p:spPr>
        <p:txBody>
          <a:bodyPr/>
          <a:lstStyle/>
          <a:p>
            <a:r>
              <a:rPr lang="en-AU" dirty="0"/>
              <a:t>Prior to school experiences</a:t>
            </a:r>
          </a:p>
        </p:txBody>
      </p:sp>
      <p:sp>
        <p:nvSpPr>
          <p:cNvPr id="7" name="Slide Number Placeholder 6"/>
          <p:cNvSpPr>
            <a:spLocks noGrp="1"/>
          </p:cNvSpPr>
          <p:nvPr>
            <p:ph type="sldNum" sz="quarter" idx="4294967295"/>
          </p:nvPr>
        </p:nvSpPr>
        <p:spPr>
          <a:xfrm>
            <a:off x="206023" y="4737100"/>
            <a:ext cx="360363" cy="273050"/>
          </a:xfrm>
        </p:spPr>
        <p:txBody>
          <a:bodyPr/>
          <a:lstStyle/>
          <a:p>
            <a:fld id="{4A2A1DA9-8CAF-4BCA-B496-545B076AED2D}" type="slidenum">
              <a:rPr lang="en-AU" smtClean="0"/>
              <a:pPr/>
              <a:t>6</a:t>
            </a:fld>
            <a:endParaRPr lang="en-AU" dirty="0"/>
          </a:p>
        </p:txBody>
      </p:sp>
      <p:sp>
        <p:nvSpPr>
          <p:cNvPr id="6" name="Rectangle 5"/>
          <p:cNvSpPr/>
          <p:nvPr/>
        </p:nvSpPr>
        <p:spPr>
          <a:xfrm>
            <a:off x="251222" y="964681"/>
            <a:ext cx="6201301" cy="3077766"/>
          </a:xfrm>
          <a:prstGeom prst="rect">
            <a:avLst/>
          </a:prstGeom>
        </p:spPr>
        <p:txBody>
          <a:bodyPr wrap="square" anchor="t">
            <a:spAutoFit/>
          </a:bodyPr>
          <a:lstStyle/>
          <a:p>
            <a:r>
              <a:rPr lang="en-AU" altLang="en-US" sz="1600" dirty="0">
                <a:ea typeface="ＭＳ Ｐゴシック"/>
              </a:rPr>
              <a:t>In the prior to school environment parents and carers as well </a:t>
            </a:r>
            <a:br>
              <a:rPr lang="en-AU" altLang="en-US" sz="1600" dirty="0">
                <a:ea typeface="ＭＳ Ｐゴシック"/>
              </a:rPr>
            </a:br>
            <a:r>
              <a:rPr lang="en-AU" altLang="en-US" sz="1600" dirty="0">
                <a:ea typeface="ＭＳ Ｐゴシック"/>
              </a:rPr>
              <a:t>as educators are responsible for the learning, wellbeing and development of the child.</a:t>
            </a:r>
            <a:endParaRPr lang="en-AU" altLang="en-US" sz="1600" dirty="0">
              <a:ea typeface="ＭＳ Ｐゴシック" panose="020B0600070205080204" pitchFamily="34" charset="-128"/>
            </a:endParaRPr>
          </a:p>
          <a:p>
            <a:endParaRPr lang="en-AU" altLang="en-US" sz="1600" dirty="0">
              <a:ea typeface="ＭＳ Ｐゴシック" panose="020B0600070205080204" pitchFamily="34" charset="-128"/>
            </a:endParaRPr>
          </a:p>
          <a:p>
            <a:r>
              <a:rPr lang="en-AU" altLang="en-US" sz="1600" dirty="0">
                <a:ea typeface="ＭＳ Ｐゴシック" panose="020B0600070205080204" pitchFamily="34" charset="-128"/>
              </a:rPr>
              <a:t>In early childhood settings, children engage in a range of </a:t>
            </a:r>
            <a:br>
              <a:rPr lang="en-AU" altLang="en-US" sz="1600" dirty="0">
                <a:ea typeface="ＭＳ Ｐゴシック" panose="020B0600070205080204" pitchFamily="34" charset="-128"/>
              </a:rPr>
            </a:br>
            <a:r>
              <a:rPr lang="en-AU" altLang="en-US" sz="1600" dirty="0">
                <a:ea typeface="ＭＳ Ｐゴシック" panose="020B0600070205080204" pitchFamily="34" charset="-128"/>
              </a:rPr>
              <a:t>play-based learning that is tailored and centred on learning through exploring their interests. </a:t>
            </a:r>
          </a:p>
          <a:p>
            <a:endParaRPr lang="en-AU" altLang="en-US" sz="1600" dirty="0">
              <a:ea typeface="ＭＳ Ｐゴシック" panose="020B0600070205080204" pitchFamily="34" charset="-128"/>
            </a:endParaRPr>
          </a:p>
          <a:p>
            <a:endParaRPr lang="en-AU" altLang="en-US" sz="1600" dirty="0">
              <a:ea typeface="ＭＳ Ｐゴシック" panose="020B0600070205080204" pitchFamily="34" charset="-128"/>
            </a:endParaRPr>
          </a:p>
          <a:p>
            <a:pPr>
              <a:buNone/>
            </a:pPr>
            <a:r>
              <a:rPr lang="en-AU" altLang="en-US" sz="1600" dirty="0">
                <a:ea typeface="ＭＳ Ｐゴシック" panose="020B0600070205080204" pitchFamily="34" charset="-128"/>
              </a:rPr>
              <a:t>Educators plan opportunities for </a:t>
            </a:r>
            <a:r>
              <a:rPr lang="en-AU" altLang="en-US" sz="1600" b="1" dirty="0">
                <a:ea typeface="ＭＳ Ｐゴシック" panose="020B0600070205080204" pitchFamily="34" charset="-128"/>
              </a:rPr>
              <a:t>intentional teaching </a:t>
            </a:r>
            <a:r>
              <a:rPr lang="en-AU" altLang="en-US" sz="1600" dirty="0">
                <a:ea typeface="ＭＳ Ｐゴシック" panose="020B0600070205080204" pitchFamily="34" charset="-128"/>
              </a:rPr>
              <a:t>and </a:t>
            </a:r>
            <a:r>
              <a:rPr lang="en-AU" altLang="en-US" sz="1600" b="1" dirty="0">
                <a:ea typeface="ＭＳ Ｐゴシック" panose="020B0600070205080204" pitchFamily="34" charset="-128"/>
              </a:rPr>
              <a:t>knowledge building </a:t>
            </a:r>
            <a:r>
              <a:rPr lang="en-AU" altLang="en-US" sz="1600" dirty="0">
                <a:ea typeface="ＭＳ Ｐゴシック" panose="020B0600070205080204" pitchFamily="34" charset="-128"/>
              </a:rPr>
              <a:t>and encourage children to explore possibilities and to extend their thinking and </a:t>
            </a:r>
            <a:r>
              <a:rPr lang="en-AU" altLang="en-US" dirty="0">
                <a:ea typeface="ＭＳ Ｐゴシック" panose="020B0600070205080204" pitchFamily="34" charset="-128"/>
              </a:rPr>
              <a:t>learning.</a:t>
            </a:r>
          </a:p>
        </p:txBody>
      </p:sp>
      <p:pic>
        <p:nvPicPr>
          <p:cNvPr id="5" name="Picture 4"/>
          <p:cNvPicPr>
            <a:picLocks noChangeAspect="1"/>
          </p:cNvPicPr>
          <p:nvPr/>
        </p:nvPicPr>
        <p:blipFill rotWithShape="1">
          <a:blip r:embed="rId3"/>
          <a:srcRect l="20359" t="1500" r="7740" b="1994"/>
          <a:stretch/>
        </p:blipFill>
        <p:spPr>
          <a:xfrm>
            <a:off x="5941573" y="674673"/>
            <a:ext cx="2806286" cy="2805196"/>
          </a:xfrm>
          <a:prstGeom prst="ellipse">
            <a:avLst/>
          </a:prstGeom>
          <a:ln w="63500" cap="rnd">
            <a:noFill/>
          </a:ln>
          <a:effectLst/>
        </p:spPr>
      </p:pic>
    </p:spTree>
    <p:extLst>
      <p:ext uri="{BB962C8B-B14F-4D97-AF65-F5344CB8AC3E}">
        <p14:creationId xmlns:p14="http://schemas.microsoft.com/office/powerpoint/2010/main" val="2284375187"/>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540" y="533498"/>
            <a:ext cx="8607197" cy="373853"/>
          </a:xfrm>
        </p:spPr>
        <p:txBody>
          <a:bodyPr/>
          <a:lstStyle/>
          <a:p>
            <a:r>
              <a:rPr lang="en-AU" sz="2400" dirty="0"/>
              <a:t>The importance of play</a:t>
            </a:r>
          </a:p>
        </p:txBody>
      </p:sp>
      <p:sp>
        <p:nvSpPr>
          <p:cNvPr id="5" name="Rectangle 4"/>
          <p:cNvSpPr/>
          <p:nvPr/>
        </p:nvSpPr>
        <p:spPr>
          <a:xfrm>
            <a:off x="253025" y="1051848"/>
            <a:ext cx="7854226" cy="3416320"/>
          </a:xfrm>
          <a:prstGeom prst="rect">
            <a:avLst/>
          </a:prstGeom>
        </p:spPr>
        <p:txBody>
          <a:bodyPr wrap="square">
            <a:spAutoFit/>
          </a:bodyPr>
          <a:lstStyle/>
          <a:p>
            <a:pPr marL="285750" indent="-285750">
              <a:buFont typeface="Arial" panose="020B0604020202020204" pitchFamily="34" charset="0"/>
              <a:buChar char="•"/>
            </a:pPr>
            <a:r>
              <a:rPr lang="en-AU" altLang="en-US" b="1" dirty="0">
                <a:ea typeface="ＭＳ Ｐゴシック" panose="020B0600070205080204" pitchFamily="34" charset="-128"/>
              </a:rPr>
              <a:t>Play</a:t>
            </a:r>
            <a:r>
              <a:rPr lang="en-AU" altLang="en-US" dirty="0">
                <a:ea typeface="ＭＳ Ｐゴシック" panose="020B0600070205080204" pitchFamily="34" charset="-128"/>
              </a:rPr>
              <a:t> assists children to become </a:t>
            </a:r>
            <a:r>
              <a:rPr lang="en-AU" altLang="en-US" b="1" dirty="0">
                <a:ea typeface="ＭＳ Ｐゴシック" panose="020B0600070205080204" pitchFamily="34" charset="-128"/>
              </a:rPr>
              <a:t>engaged</a:t>
            </a:r>
            <a:r>
              <a:rPr lang="en-AU" altLang="en-US" dirty="0">
                <a:ea typeface="ＭＳ Ｐゴシック" panose="020B0600070205080204" pitchFamily="34" charset="-128"/>
              </a:rPr>
              <a:t> </a:t>
            </a:r>
            <a:br>
              <a:rPr lang="en-AU" altLang="en-US" dirty="0">
                <a:ea typeface="ＭＳ Ｐゴシック" panose="020B0600070205080204" pitchFamily="34" charset="-128"/>
              </a:rPr>
            </a:br>
            <a:r>
              <a:rPr lang="en-AU" altLang="en-US" dirty="0">
                <a:ea typeface="ＭＳ Ｐゴシック" panose="020B0600070205080204" pitchFamily="34" charset="-128"/>
              </a:rPr>
              <a:t>and </a:t>
            </a:r>
            <a:r>
              <a:rPr lang="en-AU" altLang="en-US" b="1" dirty="0">
                <a:ea typeface="ＭＳ Ｐゴシック" panose="020B0600070205080204" pitchFamily="34" charset="-128"/>
              </a:rPr>
              <a:t>successful</a:t>
            </a:r>
            <a:r>
              <a:rPr lang="en-AU" altLang="en-US" dirty="0">
                <a:ea typeface="ＭＳ Ｐゴシック" panose="020B0600070205080204" pitchFamily="34" charset="-128"/>
              </a:rPr>
              <a:t> learners.</a:t>
            </a:r>
          </a:p>
          <a:p>
            <a:pPr marL="285750" indent="-285750">
              <a:buFont typeface="Arial" panose="020B0604020202020204" pitchFamily="34" charset="0"/>
              <a:buChar char="•"/>
            </a:pPr>
            <a:endParaRPr lang="en-AU" altLang="en-US" dirty="0">
              <a:ea typeface="ＭＳ Ｐゴシック" panose="020B0600070205080204" pitchFamily="34" charset="-128"/>
            </a:endParaRPr>
          </a:p>
          <a:p>
            <a:pPr marL="285750" indent="-285750">
              <a:buFont typeface="Arial" panose="020B0604020202020204" pitchFamily="34" charset="0"/>
              <a:buChar char="•"/>
            </a:pPr>
            <a:r>
              <a:rPr lang="en-AU" altLang="en-US" b="1" dirty="0">
                <a:ea typeface="ＭＳ Ｐゴシック" panose="020B0600070205080204" pitchFamily="34" charset="-128"/>
              </a:rPr>
              <a:t>Play</a:t>
            </a:r>
            <a:r>
              <a:rPr lang="en-AU" altLang="en-US" dirty="0">
                <a:ea typeface="ＭＳ Ｐゴシック" panose="020B0600070205080204" pitchFamily="34" charset="-128"/>
              </a:rPr>
              <a:t> encourages curiosity, problem solving, </a:t>
            </a:r>
            <a:br>
              <a:rPr lang="en-AU" altLang="en-US" dirty="0">
                <a:ea typeface="ＭＳ Ｐゴシック" panose="020B0600070205080204" pitchFamily="34" charset="-128"/>
              </a:rPr>
            </a:br>
            <a:r>
              <a:rPr lang="en-AU" altLang="en-US" dirty="0">
                <a:ea typeface="ＭＳ Ｐゴシック" panose="020B0600070205080204" pitchFamily="34" charset="-128"/>
              </a:rPr>
              <a:t>persistence, commitment, cooperation and </a:t>
            </a:r>
            <a:br>
              <a:rPr lang="en-AU" altLang="en-US" dirty="0">
                <a:ea typeface="ＭＳ Ｐゴシック" panose="020B0600070205080204" pitchFamily="34" charset="-128"/>
              </a:rPr>
            </a:br>
            <a:r>
              <a:rPr lang="en-AU" altLang="en-US" dirty="0">
                <a:ea typeface="ＭＳ Ｐゴシック" panose="020B0600070205080204" pitchFamily="34" charset="-128"/>
              </a:rPr>
              <a:t>resilience.</a:t>
            </a:r>
          </a:p>
          <a:p>
            <a:pPr marL="285750" indent="-285750">
              <a:buFont typeface="Arial" panose="020B0604020202020204" pitchFamily="34" charset="0"/>
              <a:buChar char="•"/>
            </a:pPr>
            <a:endParaRPr lang="en-AU" altLang="en-US" dirty="0">
              <a:ea typeface="ＭＳ Ｐゴシック" panose="020B0600070205080204" pitchFamily="34" charset="-128"/>
            </a:endParaRPr>
          </a:p>
          <a:p>
            <a:pPr marL="285750" indent="-285750">
              <a:buFont typeface="Arial" panose="020B0604020202020204" pitchFamily="34" charset="0"/>
              <a:buChar char="•"/>
            </a:pPr>
            <a:r>
              <a:rPr lang="en-AU" altLang="en-US" b="1" dirty="0">
                <a:ea typeface="ＭＳ Ｐゴシック" panose="020B0600070205080204" pitchFamily="34" charset="-128"/>
              </a:rPr>
              <a:t>Play</a:t>
            </a:r>
            <a:r>
              <a:rPr lang="en-AU" altLang="en-US" dirty="0">
                <a:ea typeface="ＭＳ Ｐゴシック" panose="020B0600070205080204" pitchFamily="34" charset="-128"/>
              </a:rPr>
              <a:t> helps develop language and </a:t>
            </a:r>
            <a:br>
              <a:rPr lang="en-AU" altLang="en-US" dirty="0">
                <a:ea typeface="ＭＳ Ｐゴシック" panose="020B0600070205080204" pitchFamily="34" charset="-128"/>
              </a:rPr>
            </a:br>
            <a:r>
              <a:rPr lang="en-AU" altLang="en-US" dirty="0">
                <a:ea typeface="ＭＳ Ｐゴシック" panose="020B0600070205080204" pitchFamily="34" charset="-128"/>
              </a:rPr>
              <a:t>communication skills. </a:t>
            </a:r>
          </a:p>
          <a:p>
            <a:pPr marL="285750" indent="-285750">
              <a:buFont typeface="Arial" panose="020B0604020202020204" pitchFamily="34" charset="0"/>
              <a:buChar char="•"/>
            </a:pPr>
            <a:endParaRPr lang="en-AU" altLang="en-US" dirty="0">
              <a:ea typeface="ＭＳ Ｐゴシック" panose="020B0600070205080204" pitchFamily="34" charset="-128"/>
            </a:endParaRPr>
          </a:p>
          <a:p>
            <a:pPr marL="285750" indent="-285750">
              <a:buFont typeface="Arial" panose="020B0604020202020204" pitchFamily="34" charset="0"/>
              <a:buChar char="•"/>
            </a:pPr>
            <a:r>
              <a:rPr lang="en-AU" altLang="en-US" b="1" dirty="0">
                <a:ea typeface="ＭＳ Ｐゴシック" panose="020B0600070205080204" pitchFamily="34" charset="-128"/>
              </a:rPr>
              <a:t>Play</a:t>
            </a:r>
            <a:r>
              <a:rPr lang="en-AU" altLang="en-US" dirty="0">
                <a:ea typeface="ＭＳ Ｐゴシック" panose="020B0600070205080204" pitchFamily="34" charset="-128"/>
              </a:rPr>
              <a:t> helps develop </a:t>
            </a:r>
            <a:r>
              <a:rPr lang="en-AU" altLang="en-US" b="1" dirty="0">
                <a:ea typeface="ＭＳ Ｐゴシック" panose="020B0600070205080204" pitchFamily="34" charset="-128"/>
              </a:rPr>
              <a:t>literacy and numeracy skills.</a:t>
            </a:r>
          </a:p>
          <a:p>
            <a:pPr marL="285750" indent="-285750">
              <a:buFont typeface="Arial" panose="020B0604020202020204" pitchFamily="34" charset="0"/>
              <a:buChar char="•"/>
            </a:pPr>
            <a:endParaRPr lang="en-AU" dirty="0"/>
          </a:p>
        </p:txBody>
      </p:sp>
      <p:pic>
        <p:nvPicPr>
          <p:cNvPr id="7" name="Picture 6"/>
          <p:cNvPicPr>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5674116" y="445816"/>
            <a:ext cx="3024679" cy="3011367"/>
          </a:xfrm>
          <a:prstGeom prst="ellipse">
            <a:avLst/>
          </a:prstGeom>
          <a:ln w="63500" cap="rnd">
            <a:noFill/>
          </a:ln>
          <a:effectLst/>
        </p:spPr>
      </p:pic>
      <p:sp>
        <p:nvSpPr>
          <p:cNvPr id="9" name="Slide Number Placeholder 6"/>
          <p:cNvSpPr txBox="1">
            <a:spLocks/>
          </p:cNvSpPr>
          <p:nvPr/>
        </p:nvSpPr>
        <p:spPr>
          <a:xfrm>
            <a:off x="206023" y="4737100"/>
            <a:ext cx="360363" cy="273050"/>
          </a:xfrm>
          <a:prstGeom prst="rect">
            <a:avLst/>
          </a:prstGeom>
        </p:spPr>
        <p:txBody>
          <a:bodyPr vert="horz" lIns="0" tIns="45720" rIns="91440" bIns="45720" rtlCol="0" anchor="ctr"/>
          <a:lstStyle>
            <a:defPPr>
              <a:defRPr lang="en-US"/>
            </a:defPPr>
            <a:lvl1pPr marL="0" algn="l" defTabSz="914400" rtl="0" eaLnBrk="1" latinLnBrk="0" hangingPunct="1">
              <a:defRPr sz="75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dirty="0"/>
              <a:t>8</a:t>
            </a:r>
          </a:p>
        </p:txBody>
      </p:sp>
    </p:spTree>
    <p:extLst>
      <p:ext uri="{BB962C8B-B14F-4D97-AF65-F5344CB8AC3E}">
        <p14:creationId xmlns:p14="http://schemas.microsoft.com/office/powerpoint/2010/main" val="428623677"/>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222" y="433100"/>
            <a:ext cx="8609000" cy="373853"/>
          </a:xfrm>
        </p:spPr>
        <p:txBody>
          <a:bodyPr/>
          <a:lstStyle/>
          <a:p>
            <a:r>
              <a:rPr lang="en-AU" sz="2400" dirty="0"/>
              <a:t>Quality transition to school</a:t>
            </a:r>
          </a:p>
        </p:txBody>
      </p:sp>
      <p:sp>
        <p:nvSpPr>
          <p:cNvPr id="5" name="Rectangle 4"/>
          <p:cNvSpPr/>
          <p:nvPr/>
        </p:nvSpPr>
        <p:spPr>
          <a:xfrm>
            <a:off x="205269" y="896183"/>
            <a:ext cx="5040560" cy="4462760"/>
          </a:xfrm>
          <a:prstGeom prst="rect">
            <a:avLst/>
          </a:prstGeom>
        </p:spPr>
        <p:txBody>
          <a:bodyPr wrap="square">
            <a:spAutoFit/>
          </a:bodyPr>
          <a:lstStyle/>
          <a:p>
            <a:pPr>
              <a:spcAft>
                <a:spcPts val="600"/>
              </a:spcAft>
            </a:pPr>
            <a:r>
              <a:rPr lang="en-AU" dirty="0"/>
              <a:t>International research outlines that a smooth transition for all students is developed by:</a:t>
            </a:r>
          </a:p>
          <a:p>
            <a:pPr marL="450850" indent="-269875">
              <a:spcAft>
                <a:spcPts val="600"/>
              </a:spcAft>
              <a:buFont typeface="Arial" panose="020B0604020202020204" pitchFamily="34" charset="0"/>
              <a:buChar char="•"/>
            </a:pPr>
            <a:r>
              <a:rPr lang="en-AU" dirty="0"/>
              <a:t>Schools developing connections with each child and their family</a:t>
            </a:r>
            <a:endParaRPr lang="en-AU" sz="800" dirty="0"/>
          </a:p>
          <a:p>
            <a:pPr marL="450850" indent="-269875">
              <a:spcAft>
                <a:spcPts val="600"/>
              </a:spcAft>
              <a:buFont typeface="Arial" panose="020B0604020202020204" pitchFamily="34" charset="0"/>
              <a:buChar char="•"/>
            </a:pPr>
            <a:r>
              <a:rPr lang="en-AU" dirty="0"/>
              <a:t>Teachers building a respectful and happy relationship with every child</a:t>
            </a:r>
            <a:endParaRPr lang="en-AU" sz="800" dirty="0"/>
          </a:p>
          <a:p>
            <a:pPr marL="450850" indent="-269875">
              <a:spcAft>
                <a:spcPts val="600"/>
              </a:spcAft>
              <a:buFont typeface="Arial" panose="020B0604020202020204" pitchFamily="34" charset="0"/>
              <a:buChar char="•"/>
            </a:pPr>
            <a:r>
              <a:rPr lang="en-AU" dirty="0"/>
              <a:t>Collaboration between preschool and primary school teachers</a:t>
            </a:r>
            <a:endParaRPr lang="en-AU" sz="800" dirty="0"/>
          </a:p>
          <a:p>
            <a:pPr marL="450850" indent="-269875">
              <a:spcAft>
                <a:spcPts val="600"/>
              </a:spcAft>
              <a:buFont typeface="Arial" panose="020B0604020202020204" pitchFamily="34" charset="0"/>
              <a:buChar char="•"/>
            </a:pPr>
            <a:r>
              <a:rPr lang="en-AU" dirty="0"/>
              <a:t>An inclusive environment</a:t>
            </a:r>
          </a:p>
          <a:p>
            <a:pPr marL="450850" indent="-269875">
              <a:spcAft>
                <a:spcPts val="600"/>
              </a:spcAft>
              <a:buFont typeface="Arial" panose="020B0604020202020204" pitchFamily="34" charset="0"/>
              <a:buChar char="•"/>
            </a:pPr>
            <a:r>
              <a:rPr lang="en-AU" dirty="0"/>
              <a:t>Ongoing individualised learning and teaching practice.</a:t>
            </a:r>
          </a:p>
          <a:p>
            <a:pPr marL="285750" indent="-285750">
              <a:buFont typeface="Arial" panose="020B0604020202020204" pitchFamily="34" charset="0"/>
              <a:buChar char="•"/>
            </a:pPr>
            <a:endParaRPr lang="en-AU" dirty="0"/>
          </a:p>
          <a:p>
            <a:r>
              <a:rPr lang="en-AU" sz="1000" i="1" dirty="0"/>
              <a:t>Adapted from Starting Strong V Transitions from </a:t>
            </a:r>
            <a:br>
              <a:rPr lang="en-AU" sz="1000" i="1" dirty="0"/>
            </a:br>
            <a:r>
              <a:rPr lang="en-AU" sz="1000" i="1" dirty="0"/>
              <a:t>Early Childhood Education and Care to Primary Education OECD</a:t>
            </a:r>
          </a:p>
          <a:p>
            <a:endParaRPr lang="en-AU" dirty="0"/>
          </a:p>
        </p:txBody>
      </p:sp>
      <p:pic>
        <p:nvPicPr>
          <p:cNvPr id="7" name="Picture 6"/>
          <p:cNvPicPr>
            <a:picLocks noChangeAspect="1"/>
          </p:cNvPicPr>
          <p:nvPr/>
        </p:nvPicPr>
        <p:blipFill rotWithShape="1">
          <a:blip r:embed="rId3"/>
          <a:srcRect l="5829" t="1463" r="31651" b="18145"/>
          <a:stretch/>
        </p:blipFill>
        <p:spPr>
          <a:xfrm>
            <a:off x="5680247" y="771453"/>
            <a:ext cx="2832206" cy="2793813"/>
          </a:xfrm>
          <a:prstGeom prst="ellipse">
            <a:avLst/>
          </a:prstGeom>
          <a:ln w="63500" cap="rnd">
            <a:noFill/>
          </a:ln>
          <a:effectLst/>
        </p:spPr>
      </p:pic>
    </p:spTree>
    <p:extLst>
      <p:ext uri="{BB962C8B-B14F-4D97-AF65-F5344CB8AC3E}">
        <p14:creationId xmlns:p14="http://schemas.microsoft.com/office/powerpoint/2010/main" val="3693600521"/>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a:srcRect l="2806" r="14065" b="2409"/>
          <a:stretch/>
        </p:blipFill>
        <p:spPr>
          <a:xfrm>
            <a:off x="5789054" y="482337"/>
            <a:ext cx="2830730" cy="2764423"/>
          </a:xfrm>
          <a:prstGeom prst="ellipse">
            <a:avLst/>
          </a:prstGeom>
          <a:ln w="63500" cap="rnd">
            <a:noFill/>
          </a:ln>
          <a:effectLst/>
        </p:spPr>
      </p:pic>
      <p:sp>
        <p:nvSpPr>
          <p:cNvPr id="2" name="Title 1"/>
          <p:cNvSpPr>
            <a:spLocks noGrp="1"/>
          </p:cNvSpPr>
          <p:nvPr>
            <p:ph type="title"/>
          </p:nvPr>
        </p:nvSpPr>
        <p:spPr>
          <a:xfrm>
            <a:off x="255822" y="477897"/>
            <a:ext cx="8609000" cy="373853"/>
          </a:xfrm>
        </p:spPr>
        <p:txBody>
          <a:bodyPr/>
          <a:lstStyle/>
          <a:p>
            <a:r>
              <a:rPr lang="en-AU" sz="2400"/>
              <a:t>Best Start</a:t>
            </a:r>
          </a:p>
        </p:txBody>
      </p:sp>
      <p:sp>
        <p:nvSpPr>
          <p:cNvPr id="4" name="Slide Number Placeholder 3"/>
          <p:cNvSpPr>
            <a:spLocks noGrp="1"/>
          </p:cNvSpPr>
          <p:nvPr>
            <p:ph type="sldNum" sz="quarter" idx="4294967295"/>
          </p:nvPr>
        </p:nvSpPr>
        <p:spPr>
          <a:xfrm>
            <a:off x="8785225" y="4749800"/>
            <a:ext cx="358775" cy="273050"/>
          </a:xfrm>
        </p:spPr>
        <p:txBody>
          <a:bodyPr/>
          <a:lstStyle/>
          <a:p>
            <a:fld id="{4A2A1DA9-8CAF-4BCA-B496-545B076AED2D}" type="slidenum">
              <a:rPr lang="en-AU" smtClean="0"/>
              <a:pPr/>
              <a:t>9</a:t>
            </a:fld>
            <a:endParaRPr lang="en-AU"/>
          </a:p>
        </p:txBody>
      </p:sp>
      <p:sp>
        <p:nvSpPr>
          <p:cNvPr id="5" name="Rectangle 4"/>
          <p:cNvSpPr/>
          <p:nvPr/>
        </p:nvSpPr>
        <p:spPr>
          <a:xfrm>
            <a:off x="255822" y="1310410"/>
            <a:ext cx="6251449" cy="2492990"/>
          </a:xfrm>
          <a:prstGeom prst="rect">
            <a:avLst/>
          </a:prstGeom>
        </p:spPr>
        <p:txBody>
          <a:bodyPr wrap="square">
            <a:spAutoFit/>
          </a:bodyPr>
          <a:lstStyle/>
          <a:p>
            <a:pPr>
              <a:spcAft>
                <a:spcPts val="1800"/>
              </a:spcAft>
            </a:pPr>
            <a:r>
              <a:rPr lang="en-AU" altLang="en-US" dirty="0"/>
              <a:t>Parents and prior to school service providers lay </a:t>
            </a:r>
            <a:br>
              <a:rPr lang="en-AU" altLang="en-US" dirty="0"/>
            </a:br>
            <a:r>
              <a:rPr lang="en-AU" altLang="en-US" dirty="0"/>
              <a:t>the foundation for learning that school education </a:t>
            </a:r>
            <a:br>
              <a:rPr lang="en-AU" altLang="en-US" dirty="0"/>
            </a:br>
            <a:r>
              <a:rPr lang="en-AU" altLang="en-US" dirty="0"/>
              <a:t>will build upon in a more formal setting.</a:t>
            </a:r>
          </a:p>
          <a:p>
            <a:pPr>
              <a:spcAft>
                <a:spcPts val="1800"/>
              </a:spcAft>
            </a:pPr>
            <a:r>
              <a:rPr lang="en-AU" dirty="0"/>
              <a:t>Best Start assists children to move smoothly from </a:t>
            </a:r>
            <a:br>
              <a:rPr lang="en-AU" dirty="0"/>
            </a:br>
            <a:r>
              <a:rPr lang="en-AU" dirty="0"/>
              <a:t>informal to formal learning.</a:t>
            </a:r>
          </a:p>
          <a:p>
            <a:pPr>
              <a:spcAft>
                <a:spcPts val="1800"/>
              </a:spcAft>
            </a:pPr>
            <a:r>
              <a:rPr lang="en-AU" dirty="0"/>
              <a:t>It is a time when teachers develop a relationship </a:t>
            </a:r>
            <a:br>
              <a:rPr lang="en-AU" dirty="0"/>
            </a:br>
            <a:r>
              <a:rPr lang="en-AU" dirty="0"/>
              <a:t>with each individual student in the classroom.</a:t>
            </a:r>
          </a:p>
        </p:txBody>
      </p:sp>
      <p:sp>
        <p:nvSpPr>
          <p:cNvPr id="11" name="Slide Number Placeholder 6"/>
          <p:cNvSpPr txBox="1">
            <a:spLocks/>
          </p:cNvSpPr>
          <p:nvPr/>
        </p:nvSpPr>
        <p:spPr>
          <a:xfrm>
            <a:off x="206023" y="4737100"/>
            <a:ext cx="360363" cy="273050"/>
          </a:xfrm>
          <a:prstGeom prst="rect">
            <a:avLst/>
          </a:prstGeom>
        </p:spPr>
        <p:txBody>
          <a:bodyPr vert="horz" lIns="0" tIns="45720" rIns="91440" bIns="45720" rtlCol="0" anchor="ctr"/>
          <a:lstStyle>
            <a:defPPr>
              <a:defRPr lang="en-US"/>
            </a:defPPr>
            <a:lvl1pPr marL="0" algn="l" defTabSz="914400" rtl="0" eaLnBrk="1" latinLnBrk="0" hangingPunct="1">
              <a:defRPr sz="75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dirty="0"/>
              <a:t>10</a:t>
            </a:r>
          </a:p>
        </p:txBody>
      </p:sp>
    </p:spTree>
    <p:extLst>
      <p:ext uri="{BB962C8B-B14F-4D97-AF65-F5344CB8AC3E}">
        <p14:creationId xmlns:p14="http://schemas.microsoft.com/office/powerpoint/2010/main" val="2940418906"/>
      </p:ext>
    </p:extLst>
  </p:cSld>
  <p:clrMapOvr>
    <a:masterClrMapping/>
  </p:clrMapOvr>
  <p:transition>
    <p:fade/>
  </p:transition>
</p:sld>
</file>

<file path=ppt/theme/theme1.xml><?xml version="1.0" encoding="utf-8"?>
<a:theme xmlns:a="http://schemas.openxmlformats.org/drawingml/2006/main" name="1_Office Theme">
  <a:themeElements>
    <a:clrScheme name="DoE">
      <a:dk1>
        <a:srgbClr val="041E42"/>
      </a:dk1>
      <a:lt1>
        <a:sysClr val="window" lastClr="FFFFFF"/>
      </a:lt1>
      <a:dk2>
        <a:srgbClr val="CE0037"/>
      </a:dk2>
      <a:lt2>
        <a:srgbClr val="F2F2F2"/>
      </a:lt2>
      <a:accent1>
        <a:srgbClr val="1D428A"/>
      </a:accent1>
      <a:accent2>
        <a:srgbClr val="407EC9"/>
      </a:accent2>
      <a:accent3>
        <a:srgbClr val="6CACE4"/>
      </a:accent3>
      <a:accent4>
        <a:srgbClr val="C8DCF0"/>
      </a:accent4>
      <a:accent5>
        <a:srgbClr val="EE3C48"/>
      </a:accent5>
      <a:accent6>
        <a:srgbClr val="F3B8B5"/>
      </a:accent6>
      <a:hlink>
        <a:srgbClr val="407EC9"/>
      </a:hlink>
      <a:folHlink>
        <a:srgbClr val="1D428A"/>
      </a:folHlink>
    </a:clrScheme>
    <a:fontScheme name="Custom 1">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5"/>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000" dirty="0" err="1"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oAutofit/>
      </a:bodyPr>
      <a:lstStyle>
        <a:defPPr algn="l">
          <a:defRPr sz="1400" dirty="0" err="1" smtClean="0"/>
        </a:defPPr>
      </a:lstStyle>
    </a:txDef>
  </a:objectDefaults>
  <a:extraClrSchemeLst/>
  <a:custClrLst>
    <a:custClr name="Corporate 1">
      <a:srgbClr val="19233E"/>
    </a:custClr>
    <a:custClr name="Corporate 2">
      <a:srgbClr val="D70C3D"/>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Teachers/Parents 1">
      <a:srgbClr val="1D428A"/>
    </a:custClr>
    <a:custClr name="Teachers/Parents 2">
      <a:srgbClr val="385E9D"/>
    </a:custClr>
    <a:custClr name="Teachers/Parents 3">
      <a:srgbClr val="407EC9"/>
    </a:custClr>
    <a:custClr name="Teachers/Parents 4">
      <a:srgbClr val="6CACE4"/>
    </a:custClr>
    <a:custClr name="Teachers/Parents 5">
      <a:srgbClr val="C8C9C7"/>
    </a:custClr>
    <a:custClr name="Teachers/Parents 6">
      <a:srgbClr val="E6E7EA"/>
    </a:custClr>
    <a:custClr name="Teachers/Parents 7">
      <a:srgbClr val="9D2235"/>
    </a:custClr>
    <a:custClr name="BLANK">
      <a:srgbClr val="FFFFFF"/>
    </a:custClr>
    <a:custClr name="BLANK">
      <a:srgbClr val="FFFFFF"/>
    </a:custClr>
    <a:custClr name="BLANK">
      <a:srgbClr val="FFFFFF"/>
    </a:custClr>
    <a:custClr name="Students 1">
      <a:srgbClr val="A4C8E1"/>
    </a:custClr>
    <a:custClr name="Students 2">
      <a:srgbClr val="C6DAE7"/>
    </a:custClr>
    <a:custClr name="Students 3">
      <a:srgbClr val="E56A54"/>
    </a:custClr>
    <a:custClr name="Students 4">
      <a:srgbClr val="E9C4C7"/>
    </a:custClr>
  </a:custClrLst>
  <a:extLst>
    <a:ext uri="{05A4C25C-085E-4340-85A3-A5531E510DB2}">
      <thm15:themeFamily xmlns:thm15="http://schemas.microsoft.com/office/thememl/2012/main" name="AC_DoE_Powerpoint_widescreen.potx [Read-Only]" id="{534C748B-6C12-445F-A9FF-AFBB4CA306FB}" vid="{CB3FFDCC-9B55-42BA-B4D6-61C908CD6EF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94CD728FC49CF845BE40D16B00237FD2" ma:contentTypeVersion="11" ma:contentTypeDescription="Create a new document." ma:contentTypeScope="" ma:versionID="c47e83ebcbbdf5c283bd8e2ee3c74c74">
  <xsd:schema xmlns:xsd="http://www.w3.org/2001/XMLSchema" xmlns:xs="http://www.w3.org/2001/XMLSchema" xmlns:p="http://schemas.microsoft.com/office/2006/metadata/properties" xmlns:ns3="3f9423fb-ba76-4985-902f-dcfe93c7b413" xmlns:ns4="03c9ec82-82de-4ace-839a-92f05f4cb7cf" targetNamespace="http://schemas.microsoft.com/office/2006/metadata/properties" ma:root="true" ma:fieldsID="ed60c4db0e481db6344e82c53b9a5696" ns3:_="" ns4:_="">
    <xsd:import namespace="3f9423fb-ba76-4985-902f-dcfe93c7b413"/>
    <xsd:import namespace="03c9ec82-82de-4ace-839a-92f05f4cb7cf"/>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Tags" minOccurs="0"/>
                <xsd:element ref="ns3:MediaServiceOCR" minOccurs="0"/>
                <xsd:element ref="ns3:MediaServiceDateTaken" minOccurs="0"/>
                <xsd:element ref="ns3:MediaServiceLocation" minOccurs="0"/>
                <xsd:element ref="ns3:MediaServiceEventHashCode" minOccurs="0"/>
                <xsd:element ref="ns3:MediaServiceGenerationTim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f9423fb-ba76-4985-902f-dcfe93c7b41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3" nillable="true" ma:displayName="MediaServiceAutoTags" ma:internalName="MediaServiceAutoTags"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Location" ma:index="16" nillable="true" ma:displayName="MediaServiceLocation" ma:internalName="MediaServiceLocation"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3c9ec82-82de-4ace-839a-92f05f4cb7cf"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78DE265-75CD-408C-9FEA-321E67528159}">
  <ds:schemaRefs>
    <ds:schemaRef ds:uri="3f9423fb-ba76-4985-902f-dcfe93c7b413"/>
    <ds:schemaRef ds:uri="http://schemas.microsoft.com/office/2006/documentManagement/types"/>
    <ds:schemaRef ds:uri="http://purl.org/dc/elements/1.1/"/>
    <ds:schemaRef ds:uri="http://schemas.microsoft.com/office/2006/metadata/properties"/>
    <ds:schemaRef ds:uri="http://purl.org/dc/terms/"/>
    <ds:schemaRef ds:uri="http://schemas.openxmlformats.org/package/2006/metadata/core-properties"/>
    <ds:schemaRef ds:uri="http://purl.org/dc/dcmitype/"/>
    <ds:schemaRef ds:uri="http://schemas.microsoft.com/office/infopath/2007/PartnerControls"/>
    <ds:schemaRef ds:uri="03c9ec82-82de-4ace-839a-92f05f4cb7cf"/>
    <ds:schemaRef ds:uri="http://www.w3.org/XML/1998/namespace"/>
  </ds:schemaRefs>
</ds:datastoreItem>
</file>

<file path=customXml/itemProps2.xml><?xml version="1.0" encoding="utf-8"?>
<ds:datastoreItem xmlns:ds="http://schemas.openxmlformats.org/officeDocument/2006/customXml" ds:itemID="{1BD9526D-7F32-4A1E-8CEF-4EB69A29CBF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f9423fb-ba76-4985-902f-dcfe93c7b413"/>
    <ds:schemaRef ds:uri="03c9ec82-82de-4ace-839a-92f05f4cb7c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41B421E-F4CE-4A74-A9CC-E48F92A7509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BestStart_template</Template>
  <TotalTime>225</TotalTime>
  <Words>1525</Words>
  <Application>Microsoft Macintosh PowerPoint</Application>
  <PresentationFormat>On-screen Show (16:9)</PresentationFormat>
  <Paragraphs>176</Paragraphs>
  <Slides>18</Slides>
  <Notes>18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18</vt:i4>
      </vt:variant>
    </vt:vector>
  </HeadingPairs>
  <TitlesOfParts>
    <vt:vector size="26" baseType="lpstr">
      <vt:lpstr>MS PGothic</vt:lpstr>
      <vt:lpstr>Arial</vt:lpstr>
      <vt:lpstr>Calibri</vt:lpstr>
      <vt:lpstr>Corbel</vt:lpstr>
      <vt:lpstr>Courier New</vt:lpstr>
      <vt:lpstr>Montserrat Medium</vt:lpstr>
      <vt:lpstr>Montserrat SemiBold</vt:lpstr>
      <vt:lpstr>1_Office Theme</vt:lpstr>
      <vt:lpstr>Best Start transition to school</vt:lpstr>
      <vt:lpstr>Welcome</vt:lpstr>
      <vt:lpstr>Acknowledgement of Country </vt:lpstr>
      <vt:lpstr>Continuity of learning and transitions</vt:lpstr>
      <vt:lpstr>Skills children bring to school</vt:lpstr>
      <vt:lpstr>Prior to school experiences</vt:lpstr>
      <vt:lpstr>The importance of play</vt:lpstr>
      <vt:lpstr>Quality transition to school</vt:lpstr>
      <vt:lpstr>Best Start</vt:lpstr>
      <vt:lpstr>Best Start</vt:lpstr>
      <vt:lpstr>What is Best Start?</vt:lpstr>
      <vt:lpstr>Who is involved?</vt:lpstr>
      <vt:lpstr>When and where is Best Start administered?</vt:lpstr>
      <vt:lpstr>How is Best Start administered? </vt:lpstr>
      <vt:lpstr>Best Start: an example of a literacy question</vt:lpstr>
      <vt:lpstr>Best Start: An example of a numeracy question</vt:lpstr>
      <vt:lpstr>Best Start information</vt:lpstr>
      <vt:lpstr>Thank you</vt:lpstr>
    </vt:vector>
  </TitlesOfParts>
  <Company>Department of Education</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Best Start Transition to School</dc:title>
  <dc:creator>Dimitroulas, Vanessa</dc:creator>
  <cp:lastModifiedBy>Cameron Smyth-Gapps</cp:lastModifiedBy>
  <cp:revision>39</cp:revision>
  <cp:lastPrinted>2017-08-01T22:48:27Z</cp:lastPrinted>
  <dcterms:created xsi:type="dcterms:W3CDTF">2018-05-27T22:27:52Z</dcterms:created>
  <dcterms:modified xsi:type="dcterms:W3CDTF">2020-12-17T11:00:58Z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0x01010094CD728FC49CF845BE40D16B00237FD2</vt:lpwstr>
  </property>
</Properties>
</file>